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 id="2147483723" r:id="rId2"/>
  </p:sldMasterIdLst>
  <p:notesMasterIdLst>
    <p:notesMasterId r:id="rId27"/>
  </p:notesMasterIdLst>
  <p:handoutMasterIdLst>
    <p:handoutMasterId r:id="rId28"/>
  </p:handoutMasterIdLst>
  <p:sldIdLst>
    <p:sldId id="259" r:id="rId3"/>
    <p:sldId id="5217" r:id="rId4"/>
    <p:sldId id="5216" r:id="rId5"/>
    <p:sldId id="624" r:id="rId6"/>
    <p:sldId id="260" r:id="rId7"/>
    <p:sldId id="592" r:id="rId8"/>
    <p:sldId id="622" r:id="rId9"/>
    <p:sldId id="539" r:id="rId10"/>
    <p:sldId id="596" r:id="rId11"/>
    <p:sldId id="612" r:id="rId12"/>
    <p:sldId id="611" r:id="rId13"/>
    <p:sldId id="634" r:id="rId14"/>
    <p:sldId id="266" r:id="rId15"/>
    <p:sldId id="598" r:id="rId16"/>
    <p:sldId id="600" r:id="rId17"/>
    <p:sldId id="635" r:id="rId18"/>
    <p:sldId id="267" r:id="rId19"/>
    <p:sldId id="614" r:id="rId20"/>
    <p:sldId id="636" r:id="rId21"/>
    <p:sldId id="268" r:id="rId22"/>
    <p:sldId id="264" r:id="rId23"/>
    <p:sldId id="618" r:id="rId24"/>
    <p:sldId id="619" r:id="rId25"/>
    <p:sldId id="263" r:id="rId26"/>
  </p:sldIdLst>
  <p:sldSz cx="9144000" cy="5143500" type="screen16x9"/>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06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3103" autoAdjust="0"/>
  </p:normalViewPr>
  <p:slideViewPr>
    <p:cSldViewPr snapToGrid="0" snapToObjects="1">
      <p:cViewPr varScale="1">
        <p:scale>
          <a:sx n="137" d="100"/>
          <a:sy n="137" d="100"/>
        </p:scale>
        <p:origin x="864" y="114"/>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4BD96A-44FF-40D5-A5DA-AE51184AE875}" type="doc">
      <dgm:prSet loTypeId="urn:microsoft.com/office/officeart/2005/8/layout/venn2" loCatId="relationship" qsTypeId="urn:microsoft.com/office/officeart/2005/8/quickstyle/simple1" qsCatId="simple" csTypeId="urn:microsoft.com/office/officeart/2005/8/colors/accent0_1" csCatId="mainScheme" phldr="1"/>
      <dgm:spPr/>
      <dgm:t>
        <a:bodyPr/>
        <a:lstStyle/>
        <a:p>
          <a:endParaRPr lang="en-US"/>
        </a:p>
      </dgm:t>
    </dgm:pt>
    <dgm:pt modelId="{AAE1C646-AE2F-42D7-A14E-C5860C4489BA}">
      <dgm:prSet phldrT="[Text]"/>
      <dgm:spPr/>
      <dgm:t>
        <a:bodyPr/>
        <a:lstStyle/>
        <a:p>
          <a:r>
            <a:rPr lang="en-US" b="1" dirty="0"/>
            <a:t>LEVEL 2</a:t>
          </a:r>
        </a:p>
        <a:p>
          <a:r>
            <a:rPr lang="en-US" b="1" dirty="0"/>
            <a:t>Consolidated Plans</a:t>
          </a:r>
        </a:p>
      </dgm:t>
    </dgm:pt>
    <dgm:pt modelId="{0EC8035F-686F-43FA-A2E1-BB64E2D118C9}" type="parTrans" cxnId="{C5420FBB-A0C2-4110-8E86-1EA00CC901F2}">
      <dgm:prSet/>
      <dgm:spPr/>
      <dgm:t>
        <a:bodyPr/>
        <a:lstStyle/>
        <a:p>
          <a:endParaRPr lang="en-US">
            <a:solidFill>
              <a:schemeClr val="tx1"/>
            </a:solidFill>
          </a:endParaRPr>
        </a:p>
      </dgm:t>
    </dgm:pt>
    <dgm:pt modelId="{CEA3B6D0-09F3-4129-BF3A-4B1A23DDE555}" type="sibTrans" cxnId="{C5420FBB-A0C2-4110-8E86-1EA00CC901F2}">
      <dgm:prSet/>
      <dgm:spPr/>
      <dgm:t>
        <a:bodyPr/>
        <a:lstStyle/>
        <a:p>
          <a:endParaRPr lang="en-US">
            <a:solidFill>
              <a:schemeClr val="tx1"/>
            </a:solidFill>
          </a:endParaRPr>
        </a:p>
      </dgm:t>
    </dgm:pt>
    <dgm:pt modelId="{ECBFA54C-2477-4730-8417-7293DD92EB20}">
      <dgm:prSet phldrT="[Text]"/>
      <dgm:spPr/>
      <dgm:t>
        <a:bodyPr/>
        <a:lstStyle/>
        <a:p>
          <a:r>
            <a:rPr lang="en-US" b="1" dirty="0"/>
            <a:t>LEVEL 1</a:t>
          </a:r>
        </a:p>
        <a:p>
          <a:r>
            <a:rPr lang="en-US" b="1" dirty="0"/>
            <a:t>Unit-Level Plans</a:t>
          </a:r>
        </a:p>
      </dgm:t>
    </dgm:pt>
    <dgm:pt modelId="{31A97A7F-292C-4260-87FF-3E30E76ABC03}" type="parTrans" cxnId="{CD3732B7-FEAE-44D9-B723-817EB7965C66}">
      <dgm:prSet/>
      <dgm:spPr/>
      <dgm:t>
        <a:bodyPr/>
        <a:lstStyle/>
        <a:p>
          <a:endParaRPr lang="en-US">
            <a:solidFill>
              <a:schemeClr val="tx1"/>
            </a:solidFill>
          </a:endParaRPr>
        </a:p>
      </dgm:t>
    </dgm:pt>
    <dgm:pt modelId="{C287D20C-1E59-4E69-97C7-99EF3B737DEE}" type="sibTrans" cxnId="{CD3732B7-FEAE-44D9-B723-817EB7965C66}">
      <dgm:prSet/>
      <dgm:spPr/>
      <dgm:t>
        <a:bodyPr/>
        <a:lstStyle/>
        <a:p>
          <a:endParaRPr lang="en-US">
            <a:solidFill>
              <a:schemeClr val="tx1"/>
            </a:solidFill>
          </a:endParaRPr>
        </a:p>
      </dgm:t>
    </dgm:pt>
    <dgm:pt modelId="{FE6F918E-14B5-44AC-BC1A-E944CFA164EF}">
      <dgm:prSet phldrT="[Text]" custT="1"/>
      <dgm:spPr/>
      <dgm:t>
        <a:bodyPr/>
        <a:lstStyle/>
        <a:p>
          <a:r>
            <a:rPr lang="en-US" sz="1200" b="1" dirty="0"/>
            <a:t>ALL LEVELS</a:t>
          </a:r>
        </a:p>
        <a:p>
          <a:r>
            <a:rPr lang="en-US" sz="1200" b="1" dirty="0"/>
            <a:t>Reports and Analytics</a:t>
          </a:r>
          <a:endParaRPr lang="en-US" sz="1000" b="1" dirty="0"/>
        </a:p>
      </dgm:t>
    </dgm:pt>
    <dgm:pt modelId="{AC9C7427-21C0-4C62-A9F3-F8E5610EFEA6}" type="sibTrans" cxnId="{0E79D505-C839-4B2D-8845-44326AC6AD45}">
      <dgm:prSet/>
      <dgm:spPr/>
      <dgm:t>
        <a:bodyPr/>
        <a:lstStyle/>
        <a:p>
          <a:endParaRPr lang="en-US">
            <a:solidFill>
              <a:schemeClr val="tx1"/>
            </a:solidFill>
          </a:endParaRPr>
        </a:p>
      </dgm:t>
    </dgm:pt>
    <dgm:pt modelId="{742FB4C1-DF51-4618-A85A-A655C775B920}" type="parTrans" cxnId="{0E79D505-C839-4B2D-8845-44326AC6AD45}">
      <dgm:prSet/>
      <dgm:spPr/>
      <dgm:t>
        <a:bodyPr/>
        <a:lstStyle/>
        <a:p>
          <a:endParaRPr lang="en-US">
            <a:solidFill>
              <a:schemeClr val="tx1"/>
            </a:solidFill>
          </a:endParaRPr>
        </a:p>
      </dgm:t>
    </dgm:pt>
    <dgm:pt modelId="{3685336E-EB9C-4D68-A69A-B87EC74246A9}" type="pres">
      <dgm:prSet presAssocID="{184BD96A-44FF-40D5-A5DA-AE51184AE875}" presName="Name0" presStyleCnt="0">
        <dgm:presLayoutVars>
          <dgm:chMax val="7"/>
          <dgm:resizeHandles val="exact"/>
        </dgm:presLayoutVars>
      </dgm:prSet>
      <dgm:spPr/>
    </dgm:pt>
    <dgm:pt modelId="{2F756171-7500-4FFC-AF37-A8E0771BF905}" type="pres">
      <dgm:prSet presAssocID="{184BD96A-44FF-40D5-A5DA-AE51184AE875}" presName="comp1" presStyleCnt="0"/>
      <dgm:spPr/>
    </dgm:pt>
    <dgm:pt modelId="{9E658ED2-8DD1-448A-B11F-1B97358E789A}" type="pres">
      <dgm:prSet presAssocID="{184BD96A-44FF-40D5-A5DA-AE51184AE875}" presName="circle1" presStyleLbl="node1" presStyleIdx="0" presStyleCnt="3" custLinFactNeighborX="386" custLinFactNeighborY="-1002"/>
      <dgm:spPr/>
    </dgm:pt>
    <dgm:pt modelId="{B3AE1E92-F9F4-4ADF-80F0-236A2606A549}" type="pres">
      <dgm:prSet presAssocID="{184BD96A-44FF-40D5-A5DA-AE51184AE875}" presName="c1text" presStyleLbl="node1" presStyleIdx="0" presStyleCnt="3">
        <dgm:presLayoutVars>
          <dgm:bulletEnabled val="1"/>
        </dgm:presLayoutVars>
      </dgm:prSet>
      <dgm:spPr/>
    </dgm:pt>
    <dgm:pt modelId="{330BB14E-7D87-4EE4-B42F-FAC7D5E8B110}" type="pres">
      <dgm:prSet presAssocID="{184BD96A-44FF-40D5-A5DA-AE51184AE875}" presName="comp2" presStyleCnt="0"/>
      <dgm:spPr/>
    </dgm:pt>
    <dgm:pt modelId="{8C336735-34E6-4594-98D4-F3CE3F262AF5}" type="pres">
      <dgm:prSet presAssocID="{184BD96A-44FF-40D5-A5DA-AE51184AE875}" presName="circle2" presStyleLbl="node1" presStyleIdx="1" presStyleCnt="3" custLinFactNeighborY="-5712"/>
      <dgm:spPr/>
    </dgm:pt>
    <dgm:pt modelId="{A14EBB87-BAAC-4A68-9DD6-28A756EDD4A4}" type="pres">
      <dgm:prSet presAssocID="{184BD96A-44FF-40D5-A5DA-AE51184AE875}" presName="c2text" presStyleLbl="node1" presStyleIdx="1" presStyleCnt="3">
        <dgm:presLayoutVars>
          <dgm:bulletEnabled val="1"/>
        </dgm:presLayoutVars>
      </dgm:prSet>
      <dgm:spPr/>
    </dgm:pt>
    <dgm:pt modelId="{68FE3F6A-147C-4A04-BCA9-9228488DD42D}" type="pres">
      <dgm:prSet presAssocID="{184BD96A-44FF-40D5-A5DA-AE51184AE875}" presName="comp3" presStyleCnt="0"/>
      <dgm:spPr/>
    </dgm:pt>
    <dgm:pt modelId="{AE34FB63-F112-4B56-8D3D-304A0FBB57C5}" type="pres">
      <dgm:prSet presAssocID="{184BD96A-44FF-40D5-A5DA-AE51184AE875}" presName="circle3" presStyleLbl="node1" presStyleIdx="2" presStyleCnt="3" custLinFactNeighborY="-7518"/>
      <dgm:spPr/>
    </dgm:pt>
    <dgm:pt modelId="{05A20691-FE92-4B79-94FD-73E4F78D92A8}" type="pres">
      <dgm:prSet presAssocID="{184BD96A-44FF-40D5-A5DA-AE51184AE875}" presName="c3text" presStyleLbl="node1" presStyleIdx="2" presStyleCnt="3">
        <dgm:presLayoutVars>
          <dgm:bulletEnabled val="1"/>
        </dgm:presLayoutVars>
      </dgm:prSet>
      <dgm:spPr/>
    </dgm:pt>
  </dgm:ptLst>
  <dgm:cxnLst>
    <dgm:cxn modelId="{0E79D505-C839-4B2D-8845-44326AC6AD45}" srcId="{184BD96A-44FF-40D5-A5DA-AE51184AE875}" destId="{FE6F918E-14B5-44AC-BC1A-E944CFA164EF}" srcOrd="0" destOrd="0" parTransId="{742FB4C1-DF51-4618-A85A-A655C775B920}" sibTransId="{AC9C7427-21C0-4C62-A9F3-F8E5610EFEA6}"/>
    <dgm:cxn modelId="{3C75382D-AED7-4C8F-929F-832810BA17AB}" type="presOf" srcId="{ECBFA54C-2477-4730-8417-7293DD92EB20}" destId="{AE34FB63-F112-4B56-8D3D-304A0FBB57C5}" srcOrd="0" destOrd="0" presId="urn:microsoft.com/office/officeart/2005/8/layout/venn2"/>
    <dgm:cxn modelId="{10A9D22E-727D-4A5A-A1C3-DFBC32BA3C6B}" type="presOf" srcId="{FE6F918E-14B5-44AC-BC1A-E944CFA164EF}" destId="{9E658ED2-8DD1-448A-B11F-1B97358E789A}" srcOrd="0" destOrd="0" presId="urn:microsoft.com/office/officeart/2005/8/layout/venn2"/>
    <dgm:cxn modelId="{55F1E46A-B1B1-4729-B453-4BB60BDA6ED7}" type="presOf" srcId="{184BD96A-44FF-40D5-A5DA-AE51184AE875}" destId="{3685336E-EB9C-4D68-A69A-B87EC74246A9}" srcOrd="0" destOrd="0" presId="urn:microsoft.com/office/officeart/2005/8/layout/venn2"/>
    <dgm:cxn modelId="{5B0F8E55-2025-4A94-B667-2B5E30516872}" type="presOf" srcId="{AAE1C646-AE2F-42D7-A14E-C5860C4489BA}" destId="{A14EBB87-BAAC-4A68-9DD6-28A756EDD4A4}" srcOrd="1" destOrd="0" presId="urn:microsoft.com/office/officeart/2005/8/layout/venn2"/>
    <dgm:cxn modelId="{212A098C-DCA0-4A05-873A-D643ED6B8075}" type="presOf" srcId="{AAE1C646-AE2F-42D7-A14E-C5860C4489BA}" destId="{8C336735-34E6-4594-98D4-F3CE3F262AF5}" srcOrd="0" destOrd="0" presId="urn:microsoft.com/office/officeart/2005/8/layout/venn2"/>
    <dgm:cxn modelId="{0494ED8D-4ACC-4988-9FEB-F1F2BCC79E1F}" type="presOf" srcId="{ECBFA54C-2477-4730-8417-7293DD92EB20}" destId="{05A20691-FE92-4B79-94FD-73E4F78D92A8}" srcOrd="1" destOrd="0" presId="urn:microsoft.com/office/officeart/2005/8/layout/venn2"/>
    <dgm:cxn modelId="{6EFAE8A9-EDB8-405F-99BF-7FA6DCFA1593}" type="presOf" srcId="{FE6F918E-14B5-44AC-BC1A-E944CFA164EF}" destId="{B3AE1E92-F9F4-4ADF-80F0-236A2606A549}" srcOrd="1" destOrd="0" presId="urn:microsoft.com/office/officeart/2005/8/layout/venn2"/>
    <dgm:cxn modelId="{CD3732B7-FEAE-44D9-B723-817EB7965C66}" srcId="{184BD96A-44FF-40D5-A5DA-AE51184AE875}" destId="{ECBFA54C-2477-4730-8417-7293DD92EB20}" srcOrd="2" destOrd="0" parTransId="{31A97A7F-292C-4260-87FF-3E30E76ABC03}" sibTransId="{C287D20C-1E59-4E69-97C7-99EF3B737DEE}"/>
    <dgm:cxn modelId="{C5420FBB-A0C2-4110-8E86-1EA00CC901F2}" srcId="{184BD96A-44FF-40D5-A5DA-AE51184AE875}" destId="{AAE1C646-AE2F-42D7-A14E-C5860C4489BA}" srcOrd="1" destOrd="0" parTransId="{0EC8035F-686F-43FA-A2E1-BB64E2D118C9}" sibTransId="{CEA3B6D0-09F3-4129-BF3A-4B1A23DDE555}"/>
    <dgm:cxn modelId="{2D12DDE6-F705-4ED3-92E2-B72E08413069}" type="presParOf" srcId="{3685336E-EB9C-4D68-A69A-B87EC74246A9}" destId="{2F756171-7500-4FFC-AF37-A8E0771BF905}" srcOrd="0" destOrd="0" presId="urn:microsoft.com/office/officeart/2005/8/layout/venn2"/>
    <dgm:cxn modelId="{FA9F193C-5AB5-4271-A0C3-7D301A6C7402}" type="presParOf" srcId="{2F756171-7500-4FFC-AF37-A8E0771BF905}" destId="{9E658ED2-8DD1-448A-B11F-1B97358E789A}" srcOrd="0" destOrd="0" presId="urn:microsoft.com/office/officeart/2005/8/layout/venn2"/>
    <dgm:cxn modelId="{8E3E7226-228B-4BFA-8EA4-6F738DFE823F}" type="presParOf" srcId="{2F756171-7500-4FFC-AF37-A8E0771BF905}" destId="{B3AE1E92-F9F4-4ADF-80F0-236A2606A549}" srcOrd="1" destOrd="0" presId="urn:microsoft.com/office/officeart/2005/8/layout/venn2"/>
    <dgm:cxn modelId="{CDFA73CB-4A84-4CFE-93F3-EBBA652731D1}" type="presParOf" srcId="{3685336E-EB9C-4D68-A69A-B87EC74246A9}" destId="{330BB14E-7D87-4EE4-B42F-FAC7D5E8B110}" srcOrd="1" destOrd="0" presId="urn:microsoft.com/office/officeart/2005/8/layout/venn2"/>
    <dgm:cxn modelId="{76979D81-3C73-42D4-99BE-EDA955A0268C}" type="presParOf" srcId="{330BB14E-7D87-4EE4-B42F-FAC7D5E8B110}" destId="{8C336735-34E6-4594-98D4-F3CE3F262AF5}" srcOrd="0" destOrd="0" presId="urn:microsoft.com/office/officeart/2005/8/layout/venn2"/>
    <dgm:cxn modelId="{DF3A4F53-51C0-4807-9400-D424BA597B5C}" type="presParOf" srcId="{330BB14E-7D87-4EE4-B42F-FAC7D5E8B110}" destId="{A14EBB87-BAAC-4A68-9DD6-28A756EDD4A4}" srcOrd="1" destOrd="0" presId="urn:microsoft.com/office/officeart/2005/8/layout/venn2"/>
    <dgm:cxn modelId="{6082EDEE-3DE9-43E4-8016-A8E0E1B73EC6}" type="presParOf" srcId="{3685336E-EB9C-4D68-A69A-B87EC74246A9}" destId="{68FE3F6A-147C-4A04-BCA9-9228488DD42D}" srcOrd="2" destOrd="0" presId="urn:microsoft.com/office/officeart/2005/8/layout/venn2"/>
    <dgm:cxn modelId="{D0FC0CA5-0F0E-401D-8293-3B117D97CA14}" type="presParOf" srcId="{68FE3F6A-147C-4A04-BCA9-9228488DD42D}" destId="{AE34FB63-F112-4B56-8D3D-304A0FBB57C5}" srcOrd="0" destOrd="0" presId="urn:microsoft.com/office/officeart/2005/8/layout/venn2"/>
    <dgm:cxn modelId="{7945EF5F-0548-4E9F-87E0-2B98092D7EC4}" type="presParOf" srcId="{68FE3F6A-147C-4A04-BCA9-9228488DD42D}" destId="{05A20691-FE92-4B79-94FD-73E4F78D92A8}" srcOrd="1" destOrd="0" presId="urn:microsoft.com/office/officeart/2005/8/layout/venn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666234E-3076-41BA-9EAB-7A81843B91EF}" type="doc">
      <dgm:prSet loTypeId="urn:microsoft.com/office/officeart/2005/8/layout/process1" loCatId="process" qsTypeId="urn:microsoft.com/office/officeart/2005/8/quickstyle/simple1" qsCatId="simple" csTypeId="urn:microsoft.com/office/officeart/2005/8/colors/accent4_3" csCatId="accent4" phldr="1"/>
      <dgm:spPr/>
      <dgm:t>
        <a:bodyPr/>
        <a:lstStyle/>
        <a:p>
          <a:endParaRPr lang="en-US"/>
        </a:p>
      </dgm:t>
    </dgm:pt>
    <dgm:pt modelId="{D30D3052-A7B4-4662-90BA-FE1F92718AFA}">
      <dgm:prSet/>
      <dgm:spPr/>
      <dgm:t>
        <a:bodyPr/>
        <a:lstStyle/>
        <a:p>
          <a:r>
            <a:rPr lang="en-US" dirty="0"/>
            <a:t>Base Case is the realistic expectation of the expected result of the drivers. </a:t>
          </a:r>
        </a:p>
      </dgm:t>
    </dgm:pt>
    <dgm:pt modelId="{B30F459F-6AF2-4BFC-A7DB-95167F868DF0}" type="parTrans" cxnId="{746EAF57-76D1-4329-9C37-19B26DF83958}">
      <dgm:prSet/>
      <dgm:spPr/>
      <dgm:t>
        <a:bodyPr/>
        <a:lstStyle/>
        <a:p>
          <a:endParaRPr lang="en-US"/>
        </a:p>
      </dgm:t>
    </dgm:pt>
    <dgm:pt modelId="{EE976983-1229-419E-A7AE-0292AC88401A}" type="sibTrans" cxnId="{746EAF57-76D1-4329-9C37-19B26DF83958}">
      <dgm:prSet/>
      <dgm:spPr/>
      <dgm:t>
        <a:bodyPr/>
        <a:lstStyle/>
        <a:p>
          <a:endParaRPr lang="en-US" dirty="0"/>
        </a:p>
      </dgm:t>
    </dgm:pt>
    <dgm:pt modelId="{9926C779-908E-416A-9AFB-381CD6D163A0}">
      <dgm:prSet/>
      <dgm:spPr/>
      <dgm:t>
        <a:bodyPr/>
        <a:lstStyle/>
        <a:p>
          <a:r>
            <a:rPr lang="en-US" dirty="0"/>
            <a:t>10 Year Financial Plan of operating revenues and operating &amp; capital expenses are presented to NYU Leadership and partners in China.</a:t>
          </a:r>
        </a:p>
      </dgm:t>
    </dgm:pt>
    <dgm:pt modelId="{2E83447A-2355-4E01-B560-38EC88079EAE}" type="parTrans" cxnId="{9A312C8D-13B3-459F-9102-40CB4126BC32}">
      <dgm:prSet/>
      <dgm:spPr/>
      <dgm:t>
        <a:bodyPr/>
        <a:lstStyle/>
        <a:p>
          <a:endParaRPr lang="en-US"/>
        </a:p>
      </dgm:t>
    </dgm:pt>
    <dgm:pt modelId="{CD4CE3F2-D89C-4858-83E4-A5F0B8761211}" type="sibTrans" cxnId="{9A312C8D-13B3-459F-9102-40CB4126BC32}">
      <dgm:prSet/>
      <dgm:spPr/>
      <dgm:t>
        <a:bodyPr/>
        <a:lstStyle/>
        <a:p>
          <a:endParaRPr lang="en-US" dirty="0"/>
        </a:p>
      </dgm:t>
    </dgm:pt>
    <dgm:pt modelId="{672C945A-6E8B-4388-A153-D12B4CC774A8}">
      <dgm:prSet/>
      <dgm:spPr/>
      <dgm:t>
        <a:bodyPr/>
        <a:lstStyle/>
        <a:p>
          <a:r>
            <a:rPr lang="en-US" dirty="0"/>
            <a:t>Revenue Expectations are planned centrally with the Budget Office and major funding sources such as tuition and government appropriations are set first.</a:t>
          </a:r>
        </a:p>
      </dgm:t>
    </dgm:pt>
    <dgm:pt modelId="{2820063A-03F9-4404-B1AF-11E7559037C5}" type="parTrans" cxnId="{84B8FA55-6CBF-444A-8952-DE76016C433A}">
      <dgm:prSet/>
      <dgm:spPr/>
      <dgm:t>
        <a:bodyPr/>
        <a:lstStyle/>
        <a:p>
          <a:endParaRPr lang="en-US"/>
        </a:p>
      </dgm:t>
    </dgm:pt>
    <dgm:pt modelId="{50353B67-DE7D-4FB5-9096-7AD29D75B7D8}" type="sibTrans" cxnId="{84B8FA55-6CBF-444A-8952-DE76016C433A}">
      <dgm:prSet/>
      <dgm:spPr/>
      <dgm:t>
        <a:bodyPr/>
        <a:lstStyle/>
        <a:p>
          <a:endParaRPr lang="en-US" dirty="0"/>
        </a:p>
      </dgm:t>
    </dgm:pt>
    <dgm:pt modelId="{62FE9325-70E1-4476-A7BE-6FE8DFDB1323}">
      <dgm:prSet/>
      <dgm:spPr/>
      <dgm:t>
        <a:bodyPr/>
        <a:lstStyle/>
        <a:p>
          <a:r>
            <a:rPr lang="en-US" dirty="0"/>
            <a:t>Faculty Expense assumptions are planned in collaboration with Office of the Provost, while Staff Expense assumptions are planned in collaboration with Human Resources.</a:t>
          </a:r>
        </a:p>
      </dgm:t>
    </dgm:pt>
    <dgm:pt modelId="{1E0CAB08-E632-4ACD-AF03-A488C6471892}" type="parTrans" cxnId="{EF24CD4A-FDA1-44E7-8F32-1BF0B1F394C1}">
      <dgm:prSet/>
      <dgm:spPr/>
      <dgm:t>
        <a:bodyPr/>
        <a:lstStyle/>
        <a:p>
          <a:endParaRPr lang="en-US"/>
        </a:p>
      </dgm:t>
    </dgm:pt>
    <dgm:pt modelId="{01DB98DB-DDA4-41CD-87C5-CE19C741A1D5}" type="sibTrans" cxnId="{EF24CD4A-FDA1-44E7-8F32-1BF0B1F394C1}">
      <dgm:prSet/>
      <dgm:spPr/>
      <dgm:t>
        <a:bodyPr/>
        <a:lstStyle/>
        <a:p>
          <a:endParaRPr lang="en-US" dirty="0"/>
        </a:p>
      </dgm:t>
    </dgm:pt>
    <dgm:pt modelId="{FB011BB9-6001-4F1C-A1D9-D8E5BB530752}">
      <dgm:prSet/>
      <dgm:spPr/>
      <dgm:t>
        <a:bodyPr/>
        <a:lstStyle/>
        <a:p>
          <a:r>
            <a:rPr lang="en-US" dirty="0"/>
            <a:t>Run Scenarios against the base case based on adjusting expected driver account outcomes. Worst Case scenario incorporates reduced level of government appropriations</a:t>
          </a:r>
        </a:p>
      </dgm:t>
    </dgm:pt>
    <dgm:pt modelId="{C36D1DAC-2168-48E4-8A04-4BAB13AC483D}" type="parTrans" cxnId="{394B4890-3EB6-4CD5-8244-0ECFD6723222}">
      <dgm:prSet/>
      <dgm:spPr/>
      <dgm:t>
        <a:bodyPr/>
        <a:lstStyle/>
        <a:p>
          <a:endParaRPr lang="en-US"/>
        </a:p>
      </dgm:t>
    </dgm:pt>
    <dgm:pt modelId="{BB33B838-D029-48D1-AF4B-110DA939C378}" type="sibTrans" cxnId="{394B4890-3EB6-4CD5-8244-0ECFD6723222}">
      <dgm:prSet/>
      <dgm:spPr/>
      <dgm:t>
        <a:bodyPr/>
        <a:lstStyle/>
        <a:p>
          <a:endParaRPr lang="en-US"/>
        </a:p>
      </dgm:t>
    </dgm:pt>
    <dgm:pt modelId="{6323F46A-9DBA-4AFD-836B-DE06B7DFF5ED}" type="pres">
      <dgm:prSet presAssocID="{B666234E-3076-41BA-9EAB-7A81843B91EF}" presName="Name0" presStyleCnt="0">
        <dgm:presLayoutVars>
          <dgm:dir/>
          <dgm:resizeHandles val="exact"/>
        </dgm:presLayoutVars>
      </dgm:prSet>
      <dgm:spPr/>
    </dgm:pt>
    <dgm:pt modelId="{E1AAB728-C762-4F1A-9DD0-22F5050BD395}" type="pres">
      <dgm:prSet presAssocID="{D30D3052-A7B4-4662-90BA-FE1F92718AFA}" presName="node" presStyleLbl="node1" presStyleIdx="0" presStyleCnt="5">
        <dgm:presLayoutVars>
          <dgm:bulletEnabled val="1"/>
        </dgm:presLayoutVars>
      </dgm:prSet>
      <dgm:spPr/>
    </dgm:pt>
    <dgm:pt modelId="{9291F3A0-7BBA-466D-999A-F3EE3F0DAA01}" type="pres">
      <dgm:prSet presAssocID="{EE976983-1229-419E-A7AE-0292AC88401A}" presName="sibTrans" presStyleLbl="sibTrans2D1" presStyleIdx="0" presStyleCnt="4"/>
      <dgm:spPr/>
    </dgm:pt>
    <dgm:pt modelId="{739616F5-2646-4C7F-9EB1-43CED1A5C9BB}" type="pres">
      <dgm:prSet presAssocID="{EE976983-1229-419E-A7AE-0292AC88401A}" presName="connectorText" presStyleLbl="sibTrans2D1" presStyleIdx="0" presStyleCnt="4"/>
      <dgm:spPr/>
    </dgm:pt>
    <dgm:pt modelId="{C82453C2-3176-40D1-859F-7271D4928DB4}" type="pres">
      <dgm:prSet presAssocID="{9926C779-908E-416A-9AFB-381CD6D163A0}" presName="node" presStyleLbl="node1" presStyleIdx="1" presStyleCnt="5">
        <dgm:presLayoutVars>
          <dgm:bulletEnabled val="1"/>
        </dgm:presLayoutVars>
      </dgm:prSet>
      <dgm:spPr/>
    </dgm:pt>
    <dgm:pt modelId="{00D17CD5-AEF7-41B2-9B67-8296EF617391}" type="pres">
      <dgm:prSet presAssocID="{CD4CE3F2-D89C-4858-83E4-A5F0B8761211}" presName="sibTrans" presStyleLbl="sibTrans2D1" presStyleIdx="1" presStyleCnt="4"/>
      <dgm:spPr/>
    </dgm:pt>
    <dgm:pt modelId="{036C4D8B-8D27-4BCC-AF41-59456E0B657C}" type="pres">
      <dgm:prSet presAssocID="{CD4CE3F2-D89C-4858-83E4-A5F0B8761211}" presName="connectorText" presStyleLbl="sibTrans2D1" presStyleIdx="1" presStyleCnt="4"/>
      <dgm:spPr/>
    </dgm:pt>
    <dgm:pt modelId="{EEB558B4-38CA-40CF-BE5B-1003440DF9A2}" type="pres">
      <dgm:prSet presAssocID="{672C945A-6E8B-4388-A153-D12B4CC774A8}" presName="node" presStyleLbl="node1" presStyleIdx="2" presStyleCnt="5">
        <dgm:presLayoutVars>
          <dgm:bulletEnabled val="1"/>
        </dgm:presLayoutVars>
      </dgm:prSet>
      <dgm:spPr/>
    </dgm:pt>
    <dgm:pt modelId="{C2E3932D-D74A-4288-8F5C-EB5C0BE6542A}" type="pres">
      <dgm:prSet presAssocID="{50353B67-DE7D-4FB5-9096-7AD29D75B7D8}" presName="sibTrans" presStyleLbl="sibTrans2D1" presStyleIdx="2" presStyleCnt="4"/>
      <dgm:spPr/>
    </dgm:pt>
    <dgm:pt modelId="{817630B3-E13B-4C6F-BDA6-90B745248F69}" type="pres">
      <dgm:prSet presAssocID="{50353B67-DE7D-4FB5-9096-7AD29D75B7D8}" presName="connectorText" presStyleLbl="sibTrans2D1" presStyleIdx="2" presStyleCnt="4"/>
      <dgm:spPr/>
    </dgm:pt>
    <dgm:pt modelId="{00987BA7-25DD-4228-A1DA-7E6E2761D8F0}" type="pres">
      <dgm:prSet presAssocID="{62FE9325-70E1-4476-A7BE-6FE8DFDB1323}" presName="node" presStyleLbl="node1" presStyleIdx="3" presStyleCnt="5">
        <dgm:presLayoutVars>
          <dgm:bulletEnabled val="1"/>
        </dgm:presLayoutVars>
      </dgm:prSet>
      <dgm:spPr/>
    </dgm:pt>
    <dgm:pt modelId="{31CF31F8-A003-4D78-9568-53BEFA39B5AF}" type="pres">
      <dgm:prSet presAssocID="{01DB98DB-DDA4-41CD-87C5-CE19C741A1D5}" presName="sibTrans" presStyleLbl="sibTrans2D1" presStyleIdx="3" presStyleCnt="4"/>
      <dgm:spPr/>
    </dgm:pt>
    <dgm:pt modelId="{BCA3D7EF-8029-4515-B2A9-0D5C97FB4723}" type="pres">
      <dgm:prSet presAssocID="{01DB98DB-DDA4-41CD-87C5-CE19C741A1D5}" presName="connectorText" presStyleLbl="sibTrans2D1" presStyleIdx="3" presStyleCnt="4"/>
      <dgm:spPr/>
    </dgm:pt>
    <dgm:pt modelId="{F5E723B1-ADB6-4E5C-A57B-1C5C2169C72F}" type="pres">
      <dgm:prSet presAssocID="{FB011BB9-6001-4F1C-A1D9-D8E5BB530752}" presName="node" presStyleLbl="node1" presStyleIdx="4" presStyleCnt="5">
        <dgm:presLayoutVars>
          <dgm:bulletEnabled val="1"/>
        </dgm:presLayoutVars>
      </dgm:prSet>
      <dgm:spPr/>
    </dgm:pt>
  </dgm:ptLst>
  <dgm:cxnLst>
    <dgm:cxn modelId="{5F3E7016-597F-43A1-8FD9-BBC96225787E}" type="presOf" srcId="{01DB98DB-DDA4-41CD-87C5-CE19C741A1D5}" destId="{BCA3D7EF-8029-4515-B2A9-0D5C97FB4723}" srcOrd="1" destOrd="0" presId="urn:microsoft.com/office/officeart/2005/8/layout/process1"/>
    <dgm:cxn modelId="{DA4A2F2D-A998-4C02-BEEE-A825D4394F79}" type="presOf" srcId="{D30D3052-A7B4-4662-90BA-FE1F92718AFA}" destId="{E1AAB728-C762-4F1A-9DD0-22F5050BD395}" srcOrd="0" destOrd="0" presId="urn:microsoft.com/office/officeart/2005/8/layout/process1"/>
    <dgm:cxn modelId="{F043B944-B57C-47D7-9F83-286CB4CB05D1}" type="presOf" srcId="{EE976983-1229-419E-A7AE-0292AC88401A}" destId="{739616F5-2646-4C7F-9EB1-43CED1A5C9BB}" srcOrd="1" destOrd="0" presId="urn:microsoft.com/office/officeart/2005/8/layout/process1"/>
    <dgm:cxn modelId="{EF24CD4A-FDA1-44E7-8F32-1BF0B1F394C1}" srcId="{B666234E-3076-41BA-9EAB-7A81843B91EF}" destId="{62FE9325-70E1-4476-A7BE-6FE8DFDB1323}" srcOrd="3" destOrd="0" parTransId="{1E0CAB08-E632-4ACD-AF03-A488C6471892}" sibTransId="{01DB98DB-DDA4-41CD-87C5-CE19C741A1D5}"/>
    <dgm:cxn modelId="{551F7850-01EA-4415-915E-1AF1CE9B7E1D}" type="presOf" srcId="{9926C779-908E-416A-9AFB-381CD6D163A0}" destId="{C82453C2-3176-40D1-859F-7271D4928DB4}" srcOrd="0" destOrd="0" presId="urn:microsoft.com/office/officeart/2005/8/layout/process1"/>
    <dgm:cxn modelId="{14C1A570-B3B3-45B5-9A78-8B23C70C5949}" type="presOf" srcId="{62FE9325-70E1-4476-A7BE-6FE8DFDB1323}" destId="{00987BA7-25DD-4228-A1DA-7E6E2761D8F0}" srcOrd="0" destOrd="0" presId="urn:microsoft.com/office/officeart/2005/8/layout/process1"/>
    <dgm:cxn modelId="{77D5B853-2281-4BEC-8293-1BEFE902D6A4}" type="presOf" srcId="{50353B67-DE7D-4FB5-9096-7AD29D75B7D8}" destId="{C2E3932D-D74A-4288-8F5C-EB5C0BE6542A}" srcOrd="0" destOrd="0" presId="urn:microsoft.com/office/officeart/2005/8/layout/process1"/>
    <dgm:cxn modelId="{BE24C973-DC75-4529-B345-861F0C9ABA7D}" type="presOf" srcId="{B666234E-3076-41BA-9EAB-7A81843B91EF}" destId="{6323F46A-9DBA-4AFD-836B-DE06B7DFF5ED}" srcOrd="0" destOrd="0" presId="urn:microsoft.com/office/officeart/2005/8/layout/process1"/>
    <dgm:cxn modelId="{84B8FA55-6CBF-444A-8952-DE76016C433A}" srcId="{B666234E-3076-41BA-9EAB-7A81843B91EF}" destId="{672C945A-6E8B-4388-A153-D12B4CC774A8}" srcOrd="2" destOrd="0" parTransId="{2820063A-03F9-4404-B1AF-11E7559037C5}" sibTransId="{50353B67-DE7D-4FB5-9096-7AD29D75B7D8}"/>
    <dgm:cxn modelId="{746EAF57-76D1-4329-9C37-19B26DF83958}" srcId="{B666234E-3076-41BA-9EAB-7A81843B91EF}" destId="{D30D3052-A7B4-4662-90BA-FE1F92718AFA}" srcOrd="0" destOrd="0" parTransId="{B30F459F-6AF2-4BFC-A7DB-95167F868DF0}" sibTransId="{EE976983-1229-419E-A7AE-0292AC88401A}"/>
    <dgm:cxn modelId="{72D25378-404E-4767-8BBB-27D1B85DBBEA}" type="presOf" srcId="{CD4CE3F2-D89C-4858-83E4-A5F0B8761211}" destId="{036C4D8B-8D27-4BCC-AF41-59456E0B657C}" srcOrd="1" destOrd="0" presId="urn:microsoft.com/office/officeart/2005/8/layout/process1"/>
    <dgm:cxn modelId="{9E209D7B-E52D-419F-96CE-4DD8FBDA07BF}" type="presOf" srcId="{01DB98DB-DDA4-41CD-87C5-CE19C741A1D5}" destId="{31CF31F8-A003-4D78-9568-53BEFA39B5AF}" srcOrd="0" destOrd="0" presId="urn:microsoft.com/office/officeart/2005/8/layout/process1"/>
    <dgm:cxn modelId="{B0EC9385-BB4E-492E-B11F-4AD161200DA5}" type="presOf" srcId="{672C945A-6E8B-4388-A153-D12B4CC774A8}" destId="{EEB558B4-38CA-40CF-BE5B-1003440DF9A2}" srcOrd="0" destOrd="0" presId="urn:microsoft.com/office/officeart/2005/8/layout/process1"/>
    <dgm:cxn modelId="{2B2D9B89-B6FD-4081-8F42-DFE14567713C}" type="presOf" srcId="{50353B67-DE7D-4FB5-9096-7AD29D75B7D8}" destId="{817630B3-E13B-4C6F-BDA6-90B745248F69}" srcOrd="1" destOrd="0" presId="urn:microsoft.com/office/officeart/2005/8/layout/process1"/>
    <dgm:cxn modelId="{9A312C8D-13B3-459F-9102-40CB4126BC32}" srcId="{B666234E-3076-41BA-9EAB-7A81843B91EF}" destId="{9926C779-908E-416A-9AFB-381CD6D163A0}" srcOrd="1" destOrd="0" parTransId="{2E83447A-2355-4E01-B560-38EC88079EAE}" sibTransId="{CD4CE3F2-D89C-4858-83E4-A5F0B8761211}"/>
    <dgm:cxn modelId="{394B4890-3EB6-4CD5-8244-0ECFD6723222}" srcId="{B666234E-3076-41BA-9EAB-7A81843B91EF}" destId="{FB011BB9-6001-4F1C-A1D9-D8E5BB530752}" srcOrd="4" destOrd="0" parTransId="{C36D1DAC-2168-48E4-8A04-4BAB13AC483D}" sibTransId="{BB33B838-D029-48D1-AF4B-110DA939C378}"/>
    <dgm:cxn modelId="{F8108AA1-B7C8-42E0-A3BB-1D9542A13D03}" type="presOf" srcId="{CD4CE3F2-D89C-4858-83E4-A5F0B8761211}" destId="{00D17CD5-AEF7-41B2-9B67-8296EF617391}" srcOrd="0" destOrd="0" presId="urn:microsoft.com/office/officeart/2005/8/layout/process1"/>
    <dgm:cxn modelId="{E89CEECA-1543-46CF-A211-BA4716F71996}" type="presOf" srcId="{EE976983-1229-419E-A7AE-0292AC88401A}" destId="{9291F3A0-7BBA-466D-999A-F3EE3F0DAA01}" srcOrd="0" destOrd="0" presId="urn:microsoft.com/office/officeart/2005/8/layout/process1"/>
    <dgm:cxn modelId="{1C2601F7-B236-40BE-888D-86E201EAB37F}" type="presOf" srcId="{FB011BB9-6001-4F1C-A1D9-D8E5BB530752}" destId="{F5E723B1-ADB6-4E5C-A57B-1C5C2169C72F}" srcOrd="0" destOrd="0" presId="urn:microsoft.com/office/officeart/2005/8/layout/process1"/>
    <dgm:cxn modelId="{37F96427-C473-4822-92B8-DB0FBA6852BC}" type="presParOf" srcId="{6323F46A-9DBA-4AFD-836B-DE06B7DFF5ED}" destId="{E1AAB728-C762-4F1A-9DD0-22F5050BD395}" srcOrd="0" destOrd="0" presId="urn:microsoft.com/office/officeart/2005/8/layout/process1"/>
    <dgm:cxn modelId="{D51DE047-6699-43AA-96DC-403BAC640C21}" type="presParOf" srcId="{6323F46A-9DBA-4AFD-836B-DE06B7DFF5ED}" destId="{9291F3A0-7BBA-466D-999A-F3EE3F0DAA01}" srcOrd="1" destOrd="0" presId="urn:microsoft.com/office/officeart/2005/8/layout/process1"/>
    <dgm:cxn modelId="{7B2641AB-BA78-4CCB-8025-45C136D32476}" type="presParOf" srcId="{9291F3A0-7BBA-466D-999A-F3EE3F0DAA01}" destId="{739616F5-2646-4C7F-9EB1-43CED1A5C9BB}" srcOrd="0" destOrd="0" presId="urn:microsoft.com/office/officeart/2005/8/layout/process1"/>
    <dgm:cxn modelId="{653054CB-D3FE-4B19-9D86-A6EC90515B2B}" type="presParOf" srcId="{6323F46A-9DBA-4AFD-836B-DE06B7DFF5ED}" destId="{C82453C2-3176-40D1-859F-7271D4928DB4}" srcOrd="2" destOrd="0" presId="urn:microsoft.com/office/officeart/2005/8/layout/process1"/>
    <dgm:cxn modelId="{3CD0B101-5C59-4009-A341-7CF008C6D84F}" type="presParOf" srcId="{6323F46A-9DBA-4AFD-836B-DE06B7DFF5ED}" destId="{00D17CD5-AEF7-41B2-9B67-8296EF617391}" srcOrd="3" destOrd="0" presId="urn:microsoft.com/office/officeart/2005/8/layout/process1"/>
    <dgm:cxn modelId="{490E3C96-2DA2-44FE-AC47-76057B916B6B}" type="presParOf" srcId="{00D17CD5-AEF7-41B2-9B67-8296EF617391}" destId="{036C4D8B-8D27-4BCC-AF41-59456E0B657C}" srcOrd="0" destOrd="0" presId="urn:microsoft.com/office/officeart/2005/8/layout/process1"/>
    <dgm:cxn modelId="{4D3423DD-5FBF-47A7-920F-918870B8F533}" type="presParOf" srcId="{6323F46A-9DBA-4AFD-836B-DE06B7DFF5ED}" destId="{EEB558B4-38CA-40CF-BE5B-1003440DF9A2}" srcOrd="4" destOrd="0" presId="urn:microsoft.com/office/officeart/2005/8/layout/process1"/>
    <dgm:cxn modelId="{11BB6C31-41AD-440B-89BB-4FF4030EDB1D}" type="presParOf" srcId="{6323F46A-9DBA-4AFD-836B-DE06B7DFF5ED}" destId="{C2E3932D-D74A-4288-8F5C-EB5C0BE6542A}" srcOrd="5" destOrd="0" presId="urn:microsoft.com/office/officeart/2005/8/layout/process1"/>
    <dgm:cxn modelId="{39EA2015-0171-4EBE-B0BC-7BA3014EEA9D}" type="presParOf" srcId="{C2E3932D-D74A-4288-8F5C-EB5C0BE6542A}" destId="{817630B3-E13B-4C6F-BDA6-90B745248F69}" srcOrd="0" destOrd="0" presId="urn:microsoft.com/office/officeart/2005/8/layout/process1"/>
    <dgm:cxn modelId="{FC3AB607-6A5D-48D1-88A3-3EB75582C450}" type="presParOf" srcId="{6323F46A-9DBA-4AFD-836B-DE06B7DFF5ED}" destId="{00987BA7-25DD-4228-A1DA-7E6E2761D8F0}" srcOrd="6" destOrd="0" presId="urn:microsoft.com/office/officeart/2005/8/layout/process1"/>
    <dgm:cxn modelId="{D8F3FCF6-0387-4A3C-A4F0-08511563E3BE}" type="presParOf" srcId="{6323F46A-9DBA-4AFD-836B-DE06B7DFF5ED}" destId="{31CF31F8-A003-4D78-9568-53BEFA39B5AF}" srcOrd="7" destOrd="0" presId="urn:microsoft.com/office/officeart/2005/8/layout/process1"/>
    <dgm:cxn modelId="{4B0617CD-EE43-4814-B338-4BAAE6F59174}" type="presParOf" srcId="{31CF31F8-A003-4D78-9568-53BEFA39B5AF}" destId="{BCA3D7EF-8029-4515-B2A9-0D5C97FB4723}" srcOrd="0" destOrd="0" presId="urn:microsoft.com/office/officeart/2005/8/layout/process1"/>
    <dgm:cxn modelId="{EAAF3FE3-591A-4639-8D26-05AC7EB4629C}" type="presParOf" srcId="{6323F46A-9DBA-4AFD-836B-DE06B7DFF5ED}" destId="{F5E723B1-ADB6-4E5C-A57B-1C5C2169C72F}"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666234E-3076-41BA-9EAB-7A81843B91EF}" type="doc">
      <dgm:prSet loTypeId="urn:microsoft.com/office/officeart/2005/8/layout/process1" loCatId="process" qsTypeId="urn:microsoft.com/office/officeart/2005/8/quickstyle/simple1" qsCatId="simple" csTypeId="urn:microsoft.com/office/officeart/2005/8/colors/accent4_3" csCatId="accent4" phldr="1"/>
      <dgm:spPr/>
      <dgm:t>
        <a:bodyPr/>
        <a:lstStyle/>
        <a:p>
          <a:endParaRPr lang="en-US"/>
        </a:p>
      </dgm:t>
    </dgm:pt>
    <dgm:pt modelId="{F071CCDD-17A0-4AD2-8F72-2F00B72DBEC9}">
      <dgm:prSet phldrT="[Text]"/>
      <dgm:spPr/>
      <dgm:t>
        <a:bodyPr/>
        <a:lstStyle/>
        <a:p>
          <a:r>
            <a:rPr lang="en-US" dirty="0"/>
            <a:t>Base Case is used to set departmental expense targets. </a:t>
          </a:r>
        </a:p>
      </dgm:t>
    </dgm:pt>
    <dgm:pt modelId="{B2A46AF6-26BA-4091-8E16-F6262D5EB4C7}" type="parTrans" cxnId="{681F954E-9070-4AA6-8721-FAC683F6572E}">
      <dgm:prSet/>
      <dgm:spPr/>
      <dgm:t>
        <a:bodyPr/>
        <a:lstStyle/>
        <a:p>
          <a:endParaRPr lang="en-US"/>
        </a:p>
      </dgm:t>
    </dgm:pt>
    <dgm:pt modelId="{C4BC49A8-54CA-4EBD-8CA8-69A52610C6D6}" type="sibTrans" cxnId="{681F954E-9070-4AA6-8721-FAC683F6572E}">
      <dgm:prSet/>
      <dgm:spPr/>
      <dgm:t>
        <a:bodyPr/>
        <a:lstStyle/>
        <a:p>
          <a:endParaRPr lang="en-US" dirty="0"/>
        </a:p>
      </dgm:t>
    </dgm:pt>
    <dgm:pt modelId="{60CB9D69-05D5-41E9-81C3-DE70898B7E02}">
      <dgm:prSet/>
      <dgm:spPr/>
      <dgm:t>
        <a:bodyPr/>
        <a:lstStyle/>
        <a:p>
          <a:r>
            <a:rPr lang="en-US" dirty="0"/>
            <a:t>Department heads submit annual non personnel and capital budget requests through Anaplan. Memo of justification and top priorities are also submitted as well.</a:t>
          </a:r>
        </a:p>
      </dgm:t>
    </dgm:pt>
    <dgm:pt modelId="{1A4E1CC8-7C11-4371-9B36-EB952F78E8B2}" type="parTrans" cxnId="{F7A08071-B805-4A82-85F5-819B95363E74}">
      <dgm:prSet/>
      <dgm:spPr/>
      <dgm:t>
        <a:bodyPr/>
        <a:lstStyle/>
        <a:p>
          <a:endParaRPr lang="en-US"/>
        </a:p>
      </dgm:t>
    </dgm:pt>
    <dgm:pt modelId="{D2A12676-D629-45D0-8641-7BB4A4A64EFC}" type="sibTrans" cxnId="{F7A08071-B805-4A82-85F5-819B95363E74}">
      <dgm:prSet/>
      <dgm:spPr/>
      <dgm:t>
        <a:bodyPr/>
        <a:lstStyle/>
        <a:p>
          <a:endParaRPr lang="en-US" dirty="0"/>
        </a:p>
      </dgm:t>
    </dgm:pt>
    <dgm:pt modelId="{80A33E58-A2E0-427D-9BA4-230CCF1B538E}">
      <dgm:prSet/>
      <dgm:spPr/>
      <dgm:t>
        <a:bodyPr/>
        <a:lstStyle/>
        <a:p>
          <a:r>
            <a:rPr lang="en-US" dirty="0"/>
            <a:t>Office of the Faculty Affairs submits faculty hiring plan set by Provost. Department heads submit any adjustments to staff budget to Human Resources and Office of the Vice Chancellor for review </a:t>
          </a:r>
        </a:p>
      </dgm:t>
    </dgm:pt>
    <dgm:pt modelId="{F27B426C-CBE0-4E39-B90A-4A0E04DFF404}" type="parTrans" cxnId="{5E065A72-FA89-4504-A126-2FA20A4BD9B4}">
      <dgm:prSet/>
      <dgm:spPr/>
      <dgm:t>
        <a:bodyPr/>
        <a:lstStyle/>
        <a:p>
          <a:endParaRPr lang="en-US"/>
        </a:p>
      </dgm:t>
    </dgm:pt>
    <dgm:pt modelId="{34128787-B9F4-444E-AA56-FEFEE84423C9}" type="sibTrans" cxnId="{5E065A72-FA89-4504-A126-2FA20A4BD9B4}">
      <dgm:prSet/>
      <dgm:spPr/>
      <dgm:t>
        <a:bodyPr/>
        <a:lstStyle/>
        <a:p>
          <a:endParaRPr lang="en-US"/>
        </a:p>
      </dgm:t>
    </dgm:pt>
    <dgm:pt modelId="{FCC03862-C7CE-48C3-BE92-343A5EB39B93}" type="pres">
      <dgm:prSet presAssocID="{B666234E-3076-41BA-9EAB-7A81843B91EF}" presName="Name0" presStyleCnt="0">
        <dgm:presLayoutVars>
          <dgm:dir/>
          <dgm:resizeHandles val="exact"/>
        </dgm:presLayoutVars>
      </dgm:prSet>
      <dgm:spPr/>
    </dgm:pt>
    <dgm:pt modelId="{35B11E69-5BCA-44EB-A7A6-5076C116156E}" type="pres">
      <dgm:prSet presAssocID="{F071CCDD-17A0-4AD2-8F72-2F00B72DBEC9}" presName="node" presStyleLbl="node1" presStyleIdx="0" presStyleCnt="3">
        <dgm:presLayoutVars>
          <dgm:bulletEnabled val="1"/>
        </dgm:presLayoutVars>
      </dgm:prSet>
      <dgm:spPr/>
    </dgm:pt>
    <dgm:pt modelId="{7D981ED3-06C7-44CA-9787-5D9AA010B649}" type="pres">
      <dgm:prSet presAssocID="{C4BC49A8-54CA-4EBD-8CA8-69A52610C6D6}" presName="sibTrans" presStyleLbl="sibTrans2D1" presStyleIdx="0" presStyleCnt="2"/>
      <dgm:spPr/>
    </dgm:pt>
    <dgm:pt modelId="{8E8F6479-4AC7-4ACB-9A9B-B2258CCC27F8}" type="pres">
      <dgm:prSet presAssocID="{C4BC49A8-54CA-4EBD-8CA8-69A52610C6D6}" presName="connectorText" presStyleLbl="sibTrans2D1" presStyleIdx="0" presStyleCnt="2"/>
      <dgm:spPr/>
    </dgm:pt>
    <dgm:pt modelId="{9248D7AB-2811-4004-BDD5-9FD11A6B13C4}" type="pres">
      <dgm:prSet presAssocID="{60CB9D69-05D5-41E9-81C3-DE70898B7E02}" presName="node" presStyleLbl="node1" presStyleIdx="1" presStyleCnt="3">
        <dgm:presLayoutVars>
          <dgm:bulletEnabled val="1"/>
        </dgm:presLayoutVars>
      </dgm:prSet>
      <dgm:spPr/>
    </dgm:pt>
    <dgm:pt modelId="{6CEFA38A-62C2-4DF2-B58C-60ED349431A5}" type="pres">
      <dgm:prSet presAssocID="{D2A12676-D629-45D0-8641-7BB4A4A64EFC}" presName="sibTrans" presStyleLbl="sibTrans2D1" presStyleIdx="1" presStyleCnt="2"/>
      <dgm:spPr/>
    </dgm:pt>
    <dgm:pt modelId="{15A63340-71D2-4F47-A7D9-36BDD5A8CE29}" type="pres">
      <dgm:prSet presAssocID="{D2A12676-D629-45D0-8641-7BB4A4A64EFC}" presName="connectorText" presStyleLbl="sibTrans2D1" presStyleIdx="1" presStyleCnt="2"/>
      <dgm:spPr/>
    </dgm:pt>
    <dgm:pt modelId="{62DE1024-29DB-48E1-B819-E262FA706633}" type="pres">
      <dgm:prSet presAssocID="{80A33E58-A2E0-427D-9BA4-230CCF1B538E}" presName="node" presStyleLbl="node1" presStyleIdx="2" presStyleCnt="3">
        <dgm:presLayoutVars>
          <dgm:bulletEnabled val="1"/>
        </dgm:presLayoutVars>
      </dgm:prSet>
      <dgm:spPr/>
    </dgm:pt>
  </dgm:ptLst>
  <dgm:cxnLst>
    <dgm:cxn modelId="{4735B60D-18F9-4366-8C02-B08E34B015AF}" type="presOf" srcId="{C4BC49A8-54CA-4EBD-8CA8-69A52610C6D6}" destId="{8E8F6479-4AC7-4ACB-9A9B-B2258CCC27F8}" srcOrd="1" destOrd="0" presId="urn:microsoft.com/office/officeart/2005/8/layout/process1"/>
    <dgm:cxn modelId="{10D5F211-6A2E-4699-993E-1233675907A6}" type="presOf" srcId="{80A33E58-A2E0-427D-9BA4-230CCF1B538E}" destId="{62DE1024-29DB-48E1-B819-E262FA706633}" srcOrd="0" destOrd="0" presId="urn:microsoft.com/office/officeart/2005/8/layout/process1"/>
    <dgm:cxn modelId="{B5C8061A-98E5-4B4F-B61A-67906DD9CE92}" type="presOf" srcId="{60CB9D69-05D5-41E9-81C3-DE70898B7E02}" destId="{9248D7AB-2811-4004-BDD5-9FD11A6B13C4}" srcOrd="0" destOrd="0" presId="urn:microsoft.com/office/officeart/2005/8/layout/process1"/>
    <dgm:cxn modelId="{2669361B-3397-47F6-8889-B6D36C2A5923}" type="presOf" srcId="{C4BC49A8-54CA-4EBD-8CA8-69A52610C6D6}" destId="{7D981ED3-06C7-44CA-9787-5D9AA010B649}" srcOrd="0" destOrd="0" presId="urn:microsoft.com/office/officeart/2005/8/layout/process1"/>
    <dgm:cxn modelId="{91D1C428-250F-4692-BC30-465FE15EF894}" type="presOf" srcId="{B666234E-3076-41BA-9EAB-7A81843B91EF}" destId="{FCC03862-C7CE-48C3-BE92-343A5EB39B93}" srcOrd="0" destOrd="0" presId="urn:microsoft.com/office/officeart/2005/8/layout/process1"/>
    <dgm:cxn modelId="{681F954E-9070-4AA6-8721-FAC683F6572E}" srcId="{B666234E-3076-41BA-9EAB-7A81843B91EF}" destId="{F071CCDD-17A0-4AD2-8F72-2F00B72DBEC9}" srcOrd="0" destOrd="0" parTransId="{B2A46AF6-26BA-4091-8E16-F6262D5EB4C7}" sibTransId="{C4BC49A8-54CA-4EBD-8CA8-69A52610C6D6}"/>
    <dgm:cxn modelId="{F7A08071-B805-4A82-85F5-819B95363E74}" srcId="{B666234E-3076-41BA-9EAB-7A81843B91EF}" destId="{60CB9D69-05D5-41E9-81C3-DE70898B7E02}" srcOrd="1" destOrd="0" parTransId="{1A4E1CC8-7C11-4371-9B36-EB952F78E8B2}" sibTransId="{D2A12676-D629-45D0-8641-7BB4A4A64EFC}"/>
    <dgm:cxn modelId="{5E065A72-FA89-4504-A126-2FA20A4BD9B4}" srcId="{B666234E-3076-41BA-9EAB-7A81843B91EF}" destId="{80A33E58-A2E0-427D-9BA4-230CCF1B538E}" srcOrd="2" destOrd="0" parTransId="{F27B426C-CBE0-4E39-B90A-4A0E04DFF404}" sibTransId="{34128787-B9F4-444E-AA56-FEFEE84423C9}"/>
    <dgm:cxn modelId="{4538DDA8-D7F0-4838-9389-CC84D0824400}" type="presOf" srcId="{F071CCDD-17A0-4AD2-8F72-2F00B72DBEC9}" destId="{35B11E69-5BCA-44EB-A7A6-5076C116156E}" srcOrd="0" destOrd="0" presId="urn:microsoft.com/office/officeart/2005/8/layout/process1"/>
    <dgm:cxn modelId="{FBCE92B4-D78A-4410-8EAE-18256598F674}" type="presOf" srcId="{D2A12676-D629-45D0-8641-7BB4A4A64EFC}" destId="{6CEFA38A-62C2-4DF2-B58C-60ED349431A5}" srcOrd="0" destOrd="0" presId="urn:microsoft.com/office/officeart/2005/8/layout/process1"/>
    <dgm:cxn modelId="{91A5CEC5-6052-4AC3-847A-AECD1334266A}" type="presOf" srcId="{D2A12676-D629-45D0-8641-7BB4A4A64EFC}" destId="{15A63340-71D2-4F47-A7D9-36BDD5A8CE29}" srcOrd="1" destOrd="0" presId="urn:microsoft.com/office/officeart/2005/8/layout/process1"/>
    <dgm:cxn modelId="{F5CF2EE7-FD3B-42D2-924F-0EB2FEB33A08}" type="presParOf" srcId="{FCC03862-C7CE-48C3-BE92-343A5EB39B93}" destId="{35B11E69-5BCA-44EB-A7A6-5076C116156E}" srcOrd="0" destOrd="0" presId="urn:microsoft.com/office/officeart/2005/8/layout/process1"/>
    <dgm:cxn modelId="{5F29783B-93D0-4460-B632-549A9038AE74}" type="presParOf" srcId="{FCC03862-C7CE-48C3-BE92-343A5EB39B93}" destId="{7D981ED3-06C7-44CA-9787-5D9AA010B649}" srcOrd="1" destOrd="0" presId="urn:microsoft.com/office/officeart/2005/8/layout/process1"/>
    <dgm:cxn modelId="{57B98854-D673-40A0-81BF-1E214766F465}" type="presParOf" srcId="{7D981ED3-06C7-44CA-9787-5D9AA010B649}" destId="{8E8F6479-4AC7-4ACB-9A9B-B2258CCC27F8}" srcOrd="0" destOrd="0" presId="urn:microsoft.com/office/officeart/2005/8/layout/process1"/>
    <dgm:cxn modelId="{8772D25B-7534-4399-904B-D57A09918797}" type="presParOf" srcId="{FCC03862-C7CE-48C3-BE92-343A5EB39B93}" destId="{9248D7AB-2811-4004-BDD5-9FD11A6B13C4}" srcOrd="2" destOrd="0" presId="urn:microsoft.com/office/officeart/2005/8/layout/process1"/>
    <dgm:cxn modelId="{D49856DC-EA2A-49C5-9E1F-E18365F85A1F}" type="presParOf" srcId="{FCC03862-C7CE-48C3-BE92-343A5EB39B93}" destId="{6CEFA38A-62C2-4DF2-B58C-60ED349431A5}" srcOrd="3" destOrd="0" presId="urn:microsoft.com/office/officeart/2005/8/layout/process1"/>
    <dgm:cxn modelId="{5ABAB496-9A34-4189-87B1-6B8BD6668138}" type="presParOf" srcId="{6CEFA38A-62C2-4DF2-B58C-60ED349431A5}" destId="{15A63340-71D2-4F47-A7D9-36BDD5A8CE29}" srcOrd="0" destOrd="0" presId="urn:microsoft.com/office/officeart/2005/8/layout/process1"/>
    <dgm:cxn modelId="{701963AA-B305-422E-B9D3-44F8E6A19A36}" type="presParOf" srcId="{FCC03862-C7CE-48C3-BE92-343A5EB39B93}" destId="{62DE1024-29DB-48E1-B819-E262FA706633}"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658ED2-8DD1-448A-B11F-1B97358E789A}">
      <dsp:nvSpPr>
        <dsp:cNvPr id="0" name=""/>
        <dsp:cNvSpPr/>
      </dsp:nvSpPr>
      <dsp:spPr>
        <a:xfrm>
          <a:off x="2662036" y="0"/>
          <a:ext cx="3696060" cy="3696060"/>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dirty="0"/>
            <a:t>ALL LEVELS</a:t>
          </a:r>
        </a:p>
        <a:p>
          <a:pPr marL="0" lvl="0" indent="0" algn="ctr" defTabSz="533400">
            <a:lnSpc>
              <a:spcPct val="90000"/>
            </a:lnSpc>
            <a:spcBef>
              <a:spcPct val="0"/>
            </a:spcBef>
            <a:spcAft>
              <a:spcPct val="35000"/>
            </a:spcAft>
            <a:buNone/>
          </a:pPr>
          <a:r>
            <a:rPr lang="en-US" sz="1200" b="1" kern="1200" dirty="0"/>
            <a:t>Reports and Analytics</a:t>
          </a:r>
          <a:endParaRPr lang="en-US" sz="1000" b="1" kern="1200" dirty="0"/>
        </a:p>
      </dsp:txBody>
      <dsp:txXfrm>
        <a:off x="3864180" y="184802"/>
        <a:ext cx="1291772" cy="554409"/>
      </dsp:txXfrm>
    </dsp:sp>
    <dsp:sp modelId="{8C336735-34E6-4594-98D4-F3CE3F262AF5}">
      <dsp:nvSpPr>
        <dsp:cNvPr id="0" name=""/>
        <dsp:cNvSpPr/>
      </dsp:nvSpPr>
      <dsp:spPr>
        <a:xfrm>
          <a:off x="3109777" y="765675"/>
          <a:ext cx="2772045" cy="2772045"/>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US" sz="900" b="1" kern="1200" dirty="0"/>
            <a:t>LEVEL 2</a:t>
          </a:r>
        </a:p>
        <a:p>
          <a:pPr marL="0" lvl="0" indent="0" algn="ctr" defTabSz="400050">
            <a:lnSpc>
              <a:spcPct val="90000"/>
            </a:lnSpc>
            <a:spcBef>
              <a:spcPct val="0"/>
            </a:spcBef>
            <a:spcAft>
              <a:spcPct val="35000"/>
            </a:spcAft>
            <a:buNone/>
          </a:pPr>
          <a:r>
            <a:rPr lang="en-US" sz="900" b="1" kern="1200" dirty="0"/>
            <a:t>Consolidated Plans</a:t>
          </a:r>
        </a:p>
      </dsp:txBody>
      <dsp:txXfrm>
        <a:off x="3849913" y="938928"/>
        <a:ext cx="1291772" cy="519758"/>
      </dsp:txXfrm>
    </dsp:sp>
    <dsp:sp modelId="{AE34FB63-F112-4B56-8D3D-304A0FBB57C5}">
      <dsp:nvSpPr>
        <dsp:cNvPr id="0" name=""/>
        <dsp:cNvSpPr/>
      </dsp:nvSpPr>
      <dsp:spPr>
        <a:xfrm>
          <a:off x="3571785" y="1709095"/>
          <a:ext cx="1848030" cy="1848030"/>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US" sz="900" b="1" kern="1200" dirty="0"/>
            <a:t>LEVEL 1</a:t>
          </a:r>
        </a:p>
        <a:p>
          <a:pPr marL="0" lvl="0" indent="0" algn="ctr" defTabSz="400050">
            <a:lnSpc>
              <a:spcPct val="90000"/>
            </a:lnSpc>
            <a:spcBef>
              <a:spcPct val="0"/>
            </a:spcBef>
            <a:spcAft>
              <a:spcPct val="35000"/>
            </a:spcAft>
            <a:buNone/>
          </a:pPr>
          <a:r>
            <a:rPr lang="en-US" sz="900" b="1" kern="1200" dirty="0"/>
            <a:t>Unit-Level Plans</a:t>
          </a:r>
        </a:p>
      </dsp:txBody>
      <dsp:txXfrm>
        <a:off x="3842422" y="2171102"/>
        <a:ext cx="1306754" cy="9240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AAB728-C762-4F1A-9DD0-22F5050BD395}">
      <dsp:nvSpPr>
        <dsp:cNvPr id="0" name=""/>
        <dsp:cNvSpPr/>
      </dsp:nvSpPr>
      <dsp:spPr>
        <a:xfrm>
          <a:off x="4380" y="1078384"/>
          <a:ext cx="1357821" cy="1903873"/>
        </a:xfrm>
        <a:prstGeom prst="roundRect">
          <a:avLst>
            <a:gd name="adj" fmla="val 10000"/>
          </a:avLst>
        </a:prstGeom>
        <a:solidFill>
          <a:schemeClr val="accent4">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Base Case is the realistic expectation of the expected result of the drivers. </a:t>
          </a:r>
        </a:p>
      </dsp:txBody>
      <dsp:txXfrm>
        <a:off x="44149" y="1118153"/>
        <a:ext cx="1278283" cy="1824335"/>
      </dsp:txXfrm>
    </dsp:sp>
    <dsp:sp modelId="{9291F3A0-7BBA-466D-999A-F3EE3F0DAA01}">
      <dsp:nvSpPr>
        <dsp:cNvPr id="0" name=""/>
        <dsp:cNvSpPr/>
      </dsp:nvSpPr>
      <dsp:spPr>
        <a:xfrm>
          <a:off x="1497983" y="1861951"/>
          <a:ext cx="287858" cy="336739"/>
        </a:xfrm>
        <a:prstGeom prst="rightArrow">
          <a:avLst>
            <a:gd name="adj1" fmla="val 60000"/>
            <a:gd name="adj2" fmla="val 50000"/>
          </a:avLst>
        </a:prstGeom>
        <a:solidFill>
          <a:schemeClr val="accent4">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1497983" y="1929299"/>
        <a:ext cx="201501" cy="202043"/>
      </dsp:txXfrm>
    </dsp:sp>
    <dsp:sp modelId="{C82453C2-3176-40D1-859F-7271D4928DB4}">
      <dsp:nvSpPr>
        <dsp:cNvPr id="0" name=""/>
        <dsp:cNvSpPr/>
      </dsp:nvSpPr>
      <dsp:spPr>
        <a:xfrm>
          <a:off x="1905329" y="1078384"/>
          <a:ext cx="1357821" cy="1903873"/>
        </a:xfrm>
        <a:prstGeom prst="roundRect">
          <a:avLst>
            <a:gd name="adj" fmla="val 10000"/>
          </a:avLst>
        </a:prstGeom>
        <a:solidFill>
          <a:schemeClr val="accent4">
            <a:shade val="80000"/>
            <a:hueOff val="-44139"/>
            <a:satOff val="-1091"/>
            <a:lumOff val="62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10 Year Financial Plan of operating revenues and operating &amp; capital expenses are presented to NYU Leadership and partners in China.</a:t>
          </a:r>
        </a:p>
      </dsp:txBody>
      <dsp:txXfrm>
        <a:off x="1945098" y="1118153"/>
        <a:ext cx="1278283" cy="1824335"/>
      </dsp:txXfrm>
    </dsp:sp>
    <dsp:sp modelId="{00D17CD5-AEF7-41B2-9B67-8296EF617391}">
      <dsp:nvSpPr>
        <dsp:cNvPr id="0" name=""/>
        <dsp:cNvSpPr/>
      </dsp:nvSpPr>
      <dsp:spPr>
        <a:xfrm>
          <a:off x="3398933" y="1861951"/>
          <a:ext cx="287858" cy="336739"/>
        </a:xfrm>
        <a:prstGeom prst="rightArrow">
          <a:avLst>
            <a:gd name="adj1" fmla="val 60000"/>
            <a:gd name="adj2" fmla="val 50000"/>
          </a:avLst>
        </a:prstGeom>
        <a:solidFill>
          <a:schemeClr val="accent4">
            <a:shade val="90000"/>
            <a:hueOff val="-58791"/>
            <a:satOff val="-1409"/>
            <a:lumOff val="746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3398933" y="1929299"/>
        <a:ext cx="201501" cy="202043"/>
      </dsp:txXfrm>
    </dsp:sp>
    <dsp:sp modelId="{EEB558B4-38CA-40CF-BE5B-1003440DF9A2}">
      <dsp:nvSpPr>
        <dsp:cNvPr id="0" name=""/>
        <dsp:cNvSpPr/>
      </dsp:nvSpPr>
      <dsp:spPr>
        <a:xfrm>
          <a:off x="3806279" y="1078384"/>
          <a:ext cx="1357821" cy="1903873"/>
        </a:xfrm>
        <a:prstGeom prst="roundRect">
          <a:avLst>
            <a:gd name="adj" fmla="val 10000"/>
          </a:avLst>
        </a:prstGeom>
        <a:solidFill>
          <a:schemeClr val="accent4">
            <a:shade val="80000"/>
            <a:hueOff val="-88279"/>
            <a:satOff val="-2183"/>
            <a:lumOff val="124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Revenue Expectations are planned centrally with the Budget Office and major funding sources such as tuition and government appropriations are set first.</a:t>
          </a:r>
        </a:p>
      </dsp:txBody>
      <dsp:txXfrm>
        <a:off x="3846048" y="1118153"/>
        <a:ext cx="1278283" cy="1824335"/>
      </dsp:txXfrm>
    </dsp:sp>
    <dsp:sp modelId="{C2E3932D-D74A-4288-8F5C-EB5C0BE6542A}">
      <dsp:nvSpPr>
        <dsp:cNvPr id="0" name=""/>
        <dsp:cNvSpPr/>
      </dsp:nvSpPr>
      <dsp:spPr>
        <a:xfrm>
          <a:off x="5299882" y="1861951"/>
          <a:ext cx="287858" cy="336739"/>
        </a:xfrm>
        <a:prstGeom prst="rightArrow">
          <a:avLst>
            <a:gd name="adj1" fmla="val 60000"/>
            <a:gd name="adj2" fmla="val 50000"/>
          </a:avLst>
        </a:prstGeom>
        <a:solidFill>
          <a:schemeClr val="accent4">
            <a:shade val="90000"/>
            <a:hueOff val="-117582"/>
            <a:satOff val="-2819"/>
            <a:lumOff val="1492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5299882" y="1929299"/>
        <a:ext cx="201501" cy="202043"/>
      </dsp:txXfrm>
    </dsp:sp>
    <dsp:sp modelId="{00987BA7-25DD-4228-A1DA-7E6E2761D8F0}">
      <dsp:nvSpPr>
        <dsp:cNvPr id="0" name=""/>
        <dsp:cNvSpPr/>
      </dsp:nvSpPr>
      <dsp:spPr>
        <a:xfrm>
          <a:off x="5707229" y="1078384"/>
          <a:ext cx="1357821" cy="1903873"/>
        </a:xfrm>
        <a:prstGeom prst="roundRect">
          <a:avLst>
            <a:gd name="adj" fmla="val 10000"/>
          </a:avLst>
        </a:prstGeom>
        <a:solidFill>
          <a:schemeClr val="accent4">
            <a:shade val="80000"/>
            <a:hueOff val="-132418"/>
            <a:satOff val="-3274"/>
            <a:lumOff val="1874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Faculty Expense assumptions are planned in collaboration with Office of the Provost, while Staff Expense assumptions are planned in collaboration with Human Resources.</a:t>
          </a:r>
        </a:p>
      </dsp:txBody>
      <dsp:txXfrm>
        <a:off x="5746998" y="1118153"/>
        <a:ext cx="1278283" cy="1824335"/>
      </dsp:txXfrm>
    </dsp:sp>
    <dsp:sp modelId="{31CF31F8-A003-4D78-9568-53BEFA39B5AF}">
      <dsp:nvSpPr>
        <dsp:cNvPr id="0" name=""/>
        <dsp:cNvSpPr/>
      </dsp:nvSpPr>
      <dsp:spPr>
        <a:xfrm>
          <a:off x="7200832" y="1861951"/>
          <a:ext cx="287858" cy="336739"/>
        </a:xfrm>
        <a:prstGeom prst="rightArrow">
          <a:avLst>
            <a:gd name="adj1" fmla="val 60000"/>
            <a:gd name="adj2" fmla="val 50000"/>
          </a:avLst>
        </a:prstGeom>
        <a:solidFill>
          <a:schemeClr val="accent4">
            <a:shade val="90000"/>
            <a:hueOff val="-176373"/>
            <a:satOff val="-4228"/>
            <a:lumOff val="2238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7200832" y="1929299"/>
        <a:ext cx="201501" cy="202043"/>
      </dsp:txXfrm>
    </dsp:sp>
    <dsp:sp modelId="{F5E723B1-ADB6-4E5C-A57B-1C5C2169C72F}">
      <dsp:nvSpPr>
        <dsp:cNvPr id="0" name=""/>
        <dsp:cNvSpPr/>
      </dsp:nvSpPr>
      <dsp:spPr>
        <a:xfrm>
          <a:off x="7608178" y="1078384"/>
          <a:ext cx="1357821" cy="1903873"/>
        </a:xfrm>
        <a:prstGeom prst="roundRect">
          <a:avLst>
            <a:gd name="adj" fmla="val 10000"/>
          </a:avLst>
        </a:prstGeom>
        <a:solidFill>
          <a:schemeClr val="accent4">
            <a:shade val="80000"/>
            <a:hueOff val="-176558"/>
            <a:satOff val="-4365"/>
            <a:lumOff val="249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Run Scenarios against the base case based on adjusting expected driver account outcomes. Worst Case scenario incorporates reduced level of government appropriations</a:t>
          </a:r>
        </a:p>
      </dsp:txBody>
      <dsp:txXfrm>
        <a:off x="7647947" y="1118153"/>
        <a:ext cx="1278283" cy="18243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B11E69-5BCA-44EB-A7A6-5076C116156E}">
      <dsp:nvSpPr>
        <dsp:cNvPr id="0" name=""/>
        <dsp:cNvSpPr/>
      </dsp:nvSpPr>
      <dsp:spPr>
        <a:xfrm>
          <a:off x="5626" y="133696"/>
          <a:ext cx="1681761" cy="1792455"/>
        </a:xfrm>
        <a:prstGeom prst="roundRect">
          <a:avLst>
            <a:gd name="adj" fmla="val 10000"/>
          </a:avLst>
        </a:prstGeom>
        <a:solidFill>
          <a:schemeClr val="accent4">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Base Case is used to set departmental expense targets. </a:t>
          </a:r>
        </a:p>
      </dsp:txBody>
      <dsp:txXfrm>
        <a:off x="54883" y="182953"/>
        <a:ext cx="1583247" cy="1693941"/>
      </dsp:txXfrm>
    </dsp:sp>
    <dsp:sp modelId="{7D981ED3-06C7-44CA-9787-5D9AA010B649}">
      <dsp:nvSpPr>
        <dsp:cNvPr id="0" name=""/>
        <dsp:cNvSpPr/>
      </dsp:nvSpPr>
      <dsp:spPr>
        <a:xfrm>
          <a:off x="1855564" y="821386"/>
          <a:ext cx="356533" cy="417076"/>
        </a:xfrm>
        <a:prstGeom prst="rightArrow">
          <a:avLst>
            <a:gd name="adj1" fmla="val 60000"/>
            <a:gd name="adj2" fmla="val 50000"/>
          </a:avLst>
        </a:prstGeom>
        <a:solidFill>
          <a:schemeClr val="accent4">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1855564" y="904801"/>
        <a:ext cx="249573" cy="250246"/>
      </dsp:txXfrm>
    </dsp:sp>
    <dsp:sp modelId="{9248D7AB-2811-4004-BDD5-9FD11A6B13C4}">
      <dsp:nvSpPr>
        <dsp:cNvPr id="0" name=""/>
        <dsp:cNvSpPr/>
      </dsp:nvSpPr>
      <dsp:spPr>
        <a:xfrm>
          <a:off x="2360092" y="133696"/>
          <a:ext cx="1681761" cy="1792455"/>
        </a:xfrm>
        <a:prstGeom prst="roundRect">
          <a:avLst>
            <a:gd name="adj" fmla="val 10000"/>
          </a:avLst>
        </a:prstGeom>
        <a:solidFill>
          <a:schemeClr val="accent4">
            <a:shade val="80000"/>
            <a:hueOff val="-88279"/>
            <a:satOff val="-2183"/>
            <a:lumOff val="124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Department heads submit annual non personnel and capital budget requests through Anaplan. Memo of justification and top priorities are also submitted as well.</a:t>
          </a:r>
        </a:p>
      </dsp:txBody>
      <dsp:txXfrm>
        <a:off x="2409349" y="182953"/>
        <a:ext cx="1583247" cy="1693941"/>
      </dsp:txXfrm>
    </dsp:sp>
    <dsp:sp modelId="{6CEFA38A-62C2-4DF2-B58C-60ED349431A5}">
      <dsp:nvSpPr>
        <dsp:cNvPr id="0" name=""/>
        <dsp:cNvSpPr/>
      </dsp:nvSpPr>
      <dsp:spPr>
        <a:xfrm>
          <a:off x="4210029" y="821386"/>
          <a:ext cx="356533" cy="417076"/>
        </a:xfrm>
        <a:prstGeom prst="rightArrow">
          <a:avLst>
            <a:gd name="adj1" fmla="val 60000"/>
            <a:gd name="adj2" fmla="val 50000"/>
          </a:avLst>
        </a:prstGeom>
        <a:solidFill>
          <a:schemeClr val="accent4">
            <a:shade val="90000"/>
            <a:hueOff val="-176373"/>
            <a:satOff val="-4228"/>
            <a:lumOff val="2238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4210029" y="904801"/>
        <a:ext cx="249573" cy="250246"/>
      </dsp:txXfrm>
    </dsp:sp>
    <dsp:sp modelId="{62DE1024-29DB-48E1-B819-E262FA706633}">
      <dsp:nvSpPr>
        <dsp:cNvPr id="0" name=""/>
        <dsp:cNvSpPr/>
      </dsp:nvSpPr>
      <dsp:spPr>
        <a:xfrm>
          <a:off x="4714558" y="133696"/>
          <a:ext cx="1681761" cy="1792455"/>
        </a:xfrm>
        <a:prstGeom prst="roundRect">
          <a:avLst>
            <a:gd name="adj" fmla="val 10000"/>
          </a:avLst>
        </a:prstGeom>
        <a:solidFill>
          <a:schemeClr val="accent4">
            <a:shade val="80000"/>
            <a:hueOff val="-176558"/>
            <a:satOff val="-4365"/>
            <a:lumOff val="249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Office of the Faculty Affairs submits faculty hiring plan set by Provost. Department heads submit any adjustments to staff budget to Human Resources and Office of the Vice Chancellor for review </a:t>
          </a:r>
        </a:p>
      </dsp:txBody>
      <dsp:txXfrm>
        <a:off x="4763815" y="182953"/>
        <a:ext cx="1583247" cy="1693941"/>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60F2530-2474-4331-83BF-9656F6C0A153}"/>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dirty="0">
                <a:latin typeface="Arial" charset="0"/>
                <a:ea typeface="ＭＳ Ｐゴシック" charset="0"/>
                <a:cs typeface="ＭＳ Ｐゴシック" charset="0"/>
              </a:defRPr>
            </a:lvl1pPr>
          </a:lstStyle>
          <a:p>
            <a:pPr>
              <a:defRPr/>
            </a:pPr>
            <a:endParaRPr lang="en-US" dirty="0"/>
          </a:p>
        </p:txBody>
      </p:sp>
      <p:sp>
        <p:nvSpPr>
          <p:cNvPr id="3" name="Date Placeholder 2">
            <a:extLst>
              <a:ext uri="{FF2B5EF4-FFF2-40B4-BE49-F238E27FC236}">
                <a16:creationId xmlns:a16="http://schemas.microsoft.com/office/drawing/2014/main" id="{AB8F781D-FFA7-46AB-B86D-FD4D1B46B2F2}"/>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B39FBDD6-8ACD-44D4-A220-EA2BBA44437B}" type="datetimeFigureOut">
              <a:rPr lang="en-US" altLang="en-US"/>
              <a:pPr>
                <a:defRPr/>
              </a:pPr>
              <a:t>7/14/2021</a:t>
            </a:fld>
            <a:endParaRPr lang="en-US" altLang="en-US" dirty="0"/>
          </a:p>
        </p:txBody>
      </p:sp>
      <p:sp>
        <p:nvSpPr>
          <p:cNvPr id="4" name="Footer Placeholder 3">
            <a:extLst>
              <a:ext uri="{FF2B5EF4-FFF2-40B4-BE49-F238E27FC236}">
                <a16:creationId xmlns:a16="http://schemas.microsoft.com/office/drawing/2014/main" id="{953B4B7C-92D9-4F2C-AAFD-19E8D387A2CE}"/>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dirty="0">
                <a:latin typeface="Arial" charset="0"/>
                <a:ea typeface="ＭＳ Ｐゴシック" charset="0"/>
                <a:cs typeface="ＭＳ Ｐゴシック" charset="0"/>
              </a:defRPr>
            </a:lvl1pPr>
          </a:lstStyle>
          <a:p>
            <a:pPr>
              <a:defRPr/>
            </a:pPr>
            <a:endParaRPr lang="en-US" dirty="0"/>
          </a:p>
        </p:txBody>
      </p:sp>
      <p:sp>
        <p:nvSpPr>
          <p:cNvPr id="5" name="Slide Number Placeholder 4">
            <a:extLst>
              <a:ext uri="{FF2B5EF4-FFF2-40B4-BE49-F238E27FC236}">
                <a16:creationId xmlns:a16="http://schemas.microsoft.com/office/drawing/2014/main" id="{155E9C36-3633-48E0-8026-0FA0C60CB992}"/>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EB969642-62C1-4E96-9467-CCF17EAAB9E7}" type="slidenum">
              <a:rPr lang="en-US" altLang="en-US"/>
              <a:pPr>
                <a:defRPr/>
              </a:pPr>
              <a:t>‹#›</a:t>
            </a:fld>
            <a:endParaRPr lang="en-US" altLang="en-US" dirty="0"/>
          </a:p>
        </p:txBody>
      </p:sp>
    </p:spTree>
    <p:extLst>
      <p:ext uri="{BB962C8B-B14F-4D97-AF65-F5344CB8AC3E}">
        <p14:creationId xmlns:p14="http://schemas.microsoft.com/office/powerpoint/2010/main" val="225878830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A84487E-717C-4279-AB73-1C05D7EB1D44}"/>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dirty="0">
                <a:latin typeface="Arial" charset="0"/>
                <a:ea typeface="ＭＳ Ｐゴシック" charset="0"/>
                <a:cs typeface="ＭＳ Ｐゴシック" charset="0"/>
              </a:defRPr>
            </a:lvl1pPr>
          </a:lstStyle>
          <a:p>
            <a:pPr>
              <a:defRPr/>
            </a:pPr>
            <a:endParaRPr lang="en-US" dirty="0"/>
          </a:p>
        </p:txBody>
      </p:sp>
      <p:sp>
        <p:nvSpPr>
          <p:cNvPr id="3" name="Date Placeholder 2">
            <a:extLst>
              <a:ext uri="{FF2B5EF4-FFF2-40B4-BE49-F238E27FC236}">
                <a16:creationId xmlns:a16="http://schemas.microsoft.com/office/drawing/2014/main" id="{0057D0A5-367D-4817-A706-61419F7BB9B5}"/>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61439DE1-D4CB-42F1-9E6E-FCD6E9207370}" type="datetimeFigureOut">
              <a:rPr lang="en-US" altLang="en-US"/>
              <a:pPr>
                <a:defRPr/>
              </a:pPr>
              <a:t>7/14/2021</a:t>
            </a:fld>
            <a:endParaRPr lang="en-US" altLang="en-US" dirty="0"/>
          </a:p>
        </p:txBody>
      </p:sp>
      <p:sp>
        <p:nvSpPr>
          <p:cNvPr id="4" name="Slide Image Placeholder 3">
            <a:extLst>
              <a:ext uri="{FF2B5EF4-FFF2-40B4-BE49-F238E27FC236}">
                <a16:creationId xmlns:a16="http://schemas.microsoft.com/office/drawing/2014/main" id="{FFDF4AD4-3CC3-4545-BEB9-61C574E28AB1}"/>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56038EA2-6F15-46FA-8B98-C2F743E1FD24}"/>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97356A97-8B38-4025-872D-EE3014192FD5}"/>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dirty="0">
                <a:latin typeface="Arial" charset="0"/>
                <a:ea typeface="ＭＳ Ｐゴシック" charset="0"/>
                <a:cs typeface="ＭＳ Ｐゴシック" charset="0"/>
              </a:defRPr>
            </a:lvl1pPr>
          </a:lstStyle>
          <a:p>
            <a:pPr>
              <a:defRPr/>
            </a:pPr>
            <a:endParaRPr lang="en-US" dirty="0"/>
          </a:p>
        </p:txBody>
      </p:sp>
      <p:sp>
        <p:nvSpPr>
          <p:cNvPr id="7" name="Slide Number Placeholder 6">
            <a:extLst>
              <a:ext uri="{FF2B5EF4-FFF2-40B4-BE49-F238E27FC236}">
                <a16:creationId xmlns:a16="http://schemas.microsoft.com/office/drawing/2014/main" id="{710ECEDF-8DF3-4C97-9BE6-21488EC9875E}"/>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DBECD57-1C39-472C-946B-FB25F53E1EDA}" type="slidenum">
              <a:rPr lang="en-US" altLang="en-US"/>
              <a:pPr>
                <a:defRPr/>
              </a:pPr>
              <a:t>‹#›</a:t>
            </a:fld>
            <a:endParaRPr lang="en-US" altLang="en-US" dirty="0"/>
          </a:p>
        </p:txBody>
      </p:sp>
    </p:spTree>
    <p:extLst>
      <p:ext uri="{BB962C8B-B14F-4D97-AF65-F5344CB8AC3E}">
        <p14:creationId xmlns:p14="http://schemas.microsoft.com/office/powerpoint/2010/main" val="857583691"/>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1" dirty="0">
                <a:solidFill>
                  <a:srgbClr val="FF0000"/>
                </a:solidFill>
              </a:rPr>
              <a:t>Wayland kicks off and welcomes the audience</a:t>
            </a:r>
          </a:p>
          <a:p>
            <a:endParaRPr lang="en-US" dirty="0"/>
          </a:p>
        </p:txBody>
      </p:sp>
      <p:sp>
        <p:nvSpPr>
          <p:cNvPr id="4" name="Slide Number Placeholder 3"/>
          <p:cNvSpPr>
            <a:spLocks noGrp="1"/>
          </p:cNvSpPr>
          <p:nvPr>
            <p:ph type="sldNum" sz="quarter" idx="5"/>
          </p:nvPr>
        </p:nvSpPr>
        <p:spPr/>
        <p:txBody>
          <a:bodyPr/>
          <a:lstStyle/>
          <a:p>
            <a:pPr>
              <a:defRPr/>
            </a:pPr>
            <a:fld id="{CDBECD57-1C39-472C-946B-FB25F53E1EDA}" type="slidenum">
              <a:rPr lang="en-US" altLang="en-US" smtClean="0"/>
              <a:pPr>
                <a:defRPr/>
              </a:pPr>
              <a:t>1</a:t>
            </a:fld>
            <a:endParaRPr lang="en-US" altLang="en-US" dirty="0"/>
          </a:p>
        </p:txBody>
      </p:sp>
    </p:spTree>
    <p:extLst>
      <p:ext uri="{BB962C8B-B14F-4D97-AF65-F5344CB8AC3E}">
        <p14:creationId xmlns:p14="http://schemas.microsoft.com/office/powerpoint/2010/main" val="265255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1" dirty="0">
                <a:solidFill>
                  <a:srgbClr val="FF0000"/>
                </a:solidFill>
              </a:rPr>
              <a:t>Stanley</a:t>
            </a:r>
          </a:p>
          <a:p>
            <a:endParaRPr lang="en-US" dirty="0"/>
          </a:p>
        </p:txBody>
      </p:sp>
      <p:sp>
        <p:nvSpPr>
          <p:cNvPr id="4" name="Slide Number Placeholder 3"/>
          <p:cNvSpPr>
            <a:spLocks noGrp="1"/>
          </p:cNvSpPr>
          <p:nvPr>
            <p:ph type="sldNum" sz="quarter" idx="5"/>
          </p:nvPr>
        </p:nvSpPr>
        <p:spPr/>
        <p:txBody>
          <a:bodyPr/>
          <a:lstStyle/>
          <a:p>
            <a:pPr>
              <a:defRPr/>
            </a:pPr>
            <a:fld id="{CDBECD57-1C39-472C-946B-FB25F53E1EDA}" type="slidenum">
              <a:rPr lang="en-US" altLang="en-US" smtClean="0"/>
              <a:pPr>
                <a:defRPr/>
              </a:pPr>
              <a:t>10</a:t>
            </a:fld>
            <a:endParaRPr lang="en-US" altLang="en-US" dirty="0"/>
          </a:p>
        </p:txBody>
      </p:sp>
    </p:spTree>
    <p:extLst>
      <p:ext uri="{BB962C8B-B14F-4D97-AF65-F5344CB8AC3E}">
        <p14:creationId xmlns:p14="http://schemas.microsoft.com/office/powerpoint/2010/main" val="684293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1" dirty="0">
                <a:solidFill>
                  <a:srgbClr val="FF0000"/>
                </a:solidFill>
              </a:rPr>
              <a:t>Stanley</a:t>
            </a:r>
          </a:p>
        </p:txBody>
      </p:sp>
      <p:sp>
        <p:nvSpPr>
          <p:cNvPr id="4" name="Slide Number Placeholder 3"/>
          <p:cNvSpPr>
            <a:spLocks noGrp="1"/>
          </p:cNvSpPr>
          <p:nvPr>
            <p:ph type="sldNum" sz="quarter" idx="10"/>
          </p:nvPr>
        </p:nvSpPr>
        <p:spPr/>
        <p:txBody>
          <a:bodyPr/>
          <a:lstStyle/>
          <a:p>
            <a:pPr>
              <a:defRPr/>
            </a:pPr>
            <a:fld id="{CDBECD57-1C39-472C-946B-FB25F53E1EDA}" type="slidenum">
              <a:rPr lang="en-US" altLang="en-US" smtClean="0"/>
              <a:pPr>
                <a:defRPr/>
              </a:pPr>
              <a:t>11</a:t>
            </a:fld>
            <a:endParaRPr lang="en-US" altLang="en-US" dirty="0"/>
          </a:p>
        </p:txBody>
      </p:sp>
    </p:spTree>
    <p:extLst>
      <p:ext uri="{BB962C8B-B14F-4D97-AF65-F5344CB8AC3E}">
        <p14:creationId xmlns:p14="http://schemas.microsoft.com/office/powerpoint/2010/main" val="27215541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Wayland</a:t>
            </a:r>
          </a:p>
        </p:txBody>
      </p:sp>
      <p:sp>
        <p:nvSpPr>
          <p:cNvPr id="4" name="Slide Number Placeholder 3"/>
          <p:cNvSpPr>
            <a:spLocks noGrp="1"/>
          </p:cNvSpPr>
          <p:nvPr>
            <p:ph type="sldNum" sz="quarter" idx="5"/>
          </p:nvPr>
        </p:nvSpPr>
        <p:spPr/>
        <p:txBody>
          <a:bodyPr/>
          <a:lstStyle/>
          <a:p>
            <a:pPr>
              <a:defRPr/>
            </a:pPr>
            <a:fld id="{CDBECD57-1C39-472C-946B-FB25F53E1EDA}" type="slidenum">
              <a:rPr lang="en-US" altLang="en-US" smtClean="0"/>
              <a:pPr>
                <a:defRPr/>
              </a:pPr>
              <a:t>12</a:t>
            </a:fld>
            <a:endParaRPr lang="en-US" altLang="en-US" dirty="0"/>
          </a:p>
        </p:txBody>
      </p:sp>
    </p:spTree>
    <p:extLst>
      <p:ext uri="{BB962C8B-B14F-4D97-AF65-F5344CB8AC3E}">
        <p14:creationId xmlns:p14="http://schemas.microsoft.com/office/powerpoint/2010/main" val="25342451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Wayland</a:t>
            </a:r>
          </a:p>
        </p:txBody>
      </p:sp>
      <p:sp>
        <p:nvSpPr>
          <p:cNvPr id="4" name="Slide Number Placeholder 3"/>
          <p:cNvSpPr>
            <a:spLocks noGrp="1"/>
          </p:cNvSpPr>
          <p:nvPr>
            <p:ph type="sldNum" sz="quarter" idx="5"/>
          </p:nvPr>
        </p:nvSpPr>
        <p:spPr/>
        <p:txBody>
          <a:bodyPr/>
          <a:lstStyle/>
          <a:p>
            <a:pPr>
              <a:defRPr/>
            </a:pPr>
            <a:fld id="{CDBECD57-1C39-472C-946B-FB25F53E1EDA}" type="slidenum">
              <a:rPr lang="en-US" altLang="en-US" smtClean="0"/>
              <a:pPr>
                <a:defRPr/>
              </a:pPr>
              <a:t>13</a:t>
            </a:fld>
            <a:endParaRPr lang="en-US" altLang="en-US" dirty="0"/>
          </a:p>
        </p:txBody>
      </p:sp>
    </p:spTree>
    <p:extLst>
      <p:ext uri="{BB962C8B-B14F-4D97-AF65-F5344CB8AC3E}">
        <p14:creationId xmlns:p14="http://schemas.microsoft.com/office/powerpoint/2010/main" val="35307075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BAD18B93-77B0-44F2-BE7B-AEDD11A2E13D}"/>
              </a:ext>
            </a:extLst>
          </p:cNvPr>
          <p:cNvSpPr>
            <a:spLocks noGrp="1" noRot="1" noChangeAspect="1" noChangeArrowheads="1" noTextEdit="1"/>
          </p:cNvSpPr>
          <p:nvPr>
            <p:ph type="sldImg"/>
          </p:nvPr>
        </p:nvSpPr>
        <p:spPr bwMode="auto">
          <a:xfrm>
            <a:off x="2311400" y="525463"/>
            <a:ext cx="46736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A9773809-9D8A-4A3E-A5D5-94E34FA2D78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400" eaLnBrk="1" hangingPunct="1">
              <a:spcBef>
                <a:spcPct val="0"/>
              </a:spcBef>
            </a:pPr>
            <a:r>
              <a:rPr lang="en-US" b="1" dirty="0"/>
              <a:t>Wayland</a:t>
            </a:r>
            <a:endParaRPr lang="en-US" altLang="en-US" dirty="0"/>
          </a:p>
        </p:txBody>
      </p:sp>
      <p:sp>
        <p:nvSpPr>
          <p:cNvPr id="24580" name="Slide Number Placeholder 3">
            <a:extLst>
              <a:ext uri="{FF2B5EF4-FFF2-40B4-BE49-F238E27FC236}">
                <a16:creationId xmlns:a16="http://schemas.microsoft.com/office/drawing/2014/main" id="{1763BE14-B944-4A31-BC21-C6A87CC08C6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6C2D80D-FFF5-4FFB-B07F-E22B09C49930}" type="slidenum">
              <a:rPr lang="en-US" altLang="en-US" smtClean="0">
                <a:solidFill>
                  <a:srgbClr val="000000"/>
                </a:solidFill>
              </a:rPr>
              <a:pPr/>
              <a:t>14</a:t>
            </a:fld>
            <a:endParaRPr lang="en-US" altLang="en-US" dirty="0">
              <a:solidFill>
                <a:srgbClr val="000000"/>
              </a:solidFill>
            </a:endParaRPr>
          </a:p>
        </p:txBody>
      </p:sp>
    </p:spTree>
    <p:extLst>
      <p:ext uri="{BB962C8B-B14F-4D97-AF65-F5344CB8AC3E}">
        <p14:creationId xmlns:p14="http://schemas.microsoft.com/office/powerpoint/2010/main" val="21389744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E7C8080E-DCA1-42E7-9138-0EF89D53A44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D22F5CA-7A7B-4C7F-B561-EBC988409177}"/>
              </a:ext>
            </a:extLst>
          </p:cNvPr>
          <p:cNvSpPr>
            <a:spLocks noGrp="1"/>
          </p:cNvSpPr>
          <p:nvPr>
            <p:ph type="body" idx="1"/>
          </p:nvPr>
        </p:nvSpPr>
        <p:spPr/>
        <p:txBody>
          <a:bodyPr/>
          <a:lstStyle/>
          <a:p>
            <a:pPr>
              <a:lnSpc>
                <a:spcPct val="114000"/>
              </a:lnSpc>
              <a:spcBef>
                <a:spcPts val="0"/>
              </a:spcBef>
              <a:buClr>
                <a:schemeClr val="accent1"/>
              </a:buClr>
              <a:buFont typeface="Arial" panose="020B0604020202020204" pitchFamily="34" charset="0"/>
              <a:buNone/>
              <a:defRPr/>
            </a:pPr>
            <a:r>
              <a:rPr lang="en-US" b="1" spc="200" dirty="0">
                <a:solidFill>
                  <a:schemeClr val="accent4"/>
                </a:solidFill>
              </a:rPr>
              <a:t>Stanley</a:t>
            </a:r>
          </a:p>
        </p:txBody>
      </p:sp>
      <p:sp>
        <p:nvSpPr>
          <p:cNvPr id="4" name="Slide Number Placeholder 3">
            <a:extLst>
              <a:ext uri="{FF2B5EF4-FFF2-40B4-BE49-F238E27FC236}">
                <a16:creationId xmlns:a16="http://schemas.microsoft.com/office/drawing/2014/main" id="{BC125BA3-5A19-4298-A5D6-42BD36D22970}"/>
              </a:ext>
            </a:extLst>
          </p:cNvPr>
          <p:cNvSpPr>
            <a:spLocks noGrp="1"/>
          </p:cNvSpPr>
          <p:nvPr>
            <p:ph type="sldNum" sz="quarter" idx="5"/>
          </p:nvPr>
        </p:nvSpPr>
        <p:spPr/>
        <p:txBody>
          <a:bodyPr/>
          <a:lstStyle/>
          <a:p>
            <a:pPr defTabSz="914400" fontAlgn="auto">
              <a:spcBef>
                <a:spcPts val="0"/>
              </a:spcBef>
              <a:spcAft>
                <a:spcPts val="0"/>
              </a:spcAft>
              <a:defRPr/>
            </a:pPr>
            <a:fld id="{80F591E2-AEA6-456D-8F3F-330FA349B42F}" type="slidenum">
              <a:rPr lang="en-US">
                <a:solidFill>
                  <a:prstClr val="black"/>
                </a:solidFill>
                <a:latin typeface="Calibri" panose="020F0502020204030204"/>
                <a:ea typeface="+mn-ea"/>
              </a:rPr>
              <a:pPr defTabSz="914400" fontAlgn="auto">
                <a:spcBef>
                  <a:spcPts val="0"/>
                </a:spcBef>
                <a:spcAft>
                  <a:spcPts val="0"/>
                </a:spcAft>
                <a:defRPr/>
              </a:pPr>
              <a:t>15</a:t>
            </a:fld>
            <a:endParaRPr lang="en-US" dirty="0">
              <a:solidFill>
                <a:prstClr val="black"/>
              </a:solidFill>
              <a:latin typeface="Calibri" panose="020F0502020204030204"/>
              <a:ea typeface="+mn-ea"/>
            </a:endParaRPr>
          </a:p>
        </p:txBody>
      </p:sp>
    </p:spTree>
    <p:extLst>
      <p:ext uri="{BB962C8B-B14F-4D97-AF65-F5344CB8AC3E}">
        <p14:creationId xmlns:p14="http://schemas.microsoft.com/office/powerpoint/2010/main" val="8500663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1" dirty="0"/>
              <a:t>Wayland</a:t>
            </a:r>
          </a:p>
          <a:p>
            <a:endParaRPr lang="en-US" dirty="0"/>
          </a:p>
        </p:txBody>
      </p:sp>
      <p:sp>
        <p:nvSpPr>
          <p:cNvPr id="4" name="Slide Number Placeholder 3"/>
          <p:cNvSpPr>
            <a:spLocks noGrp="1"/>
          </p:cNvSpPr>
          <p:nvPr>
            <p:ph type="sldNum" sz="quarter" idx="5"/>
          </p:nvPr>
        </p:nvSpPr>
        <p:spPr/>
        <p:txBody>
          <a:bodyPr/>
          <a:lstStyle/>
          <a:p>
            <a:pPr>
              <a:defRPr/>
            </a:pPr>
            <a:fld id="{CDBECD57-1C39-472C-946B-FB25F53E1EDA}" type="slidenum">
              <a:rPr lang="en-US" altLang="en-US" smtClean="0"/>
              <a:pPr>
                <a:defRPr/>
              </a:pPr>
              <a:t>16</a:t>
            </a:fld>
            <a:endParaRPr lang="en-US" altLang="en-US" dirty="0"/>
          </a:p>
        </p:txBody>
      </p:sp>
    </p:spTree>
    <p:extLst>
      <p:ext uri="{BB962C8B-B14F-4D97-AF65-F5344CB8AC3E}">
        <p14:creationId xmlns:p14="http://schemas.microsoft.com/office/powerpoint/2010/main" val="27055134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Wayland</a:t>
            </a:r>
          </a:p>
        </p:txBody>
      </p:sp>
      <p:sp>
        <p:nvSpPr>
          <p:cNvPr id="4" name="Slide Number Placeholder 3"/>
          <p:cNvSpPr>
            <a:spLocks noGrp="1"/>
          </p:cNvSpPr>
          <p:nvPr>
            <p:ph type="sldNum" sz="quarter" idx="5"/>
          </p:nvPr>
        </p:nvSpPr>
        <p:spPr/>
        <p:txBody>
          <a:bodyPr/>
          <a:lstStyle/>
          <a:p>
            <a:pPr>
              <a:defRPr/>
            </a:pPr>
            <a:fld id="{CDBECD57-1C39-472C-946B-FB25F53E1EDA}" type="slidenum">
              <a:rPr lang="en-US" altLang="en-US" smtClean="0"/>
              <a:pPr>
                <a:defRPr/>
              </a:pPr>
              <a:t>17</a:t>
            </a:fld>
            <a:endParaRPr lang="en-US" altLang="en-US" dirty="0"/>
          </a:p>
        </p:txBody>
      </p:sp>
    </p:spTree>
    <p:extLst>
      <p:ext uri="{BB962C8B-B14F-4D97-AF65-F5344CB8AC3E}">
        <p14:creationId xmlns:p14="http://schemas.microsoft.com/office/powerpoint/2010/main" val="37072738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1" dirty="0"/>
              <a:t>Stanley</a:t>
            </a:r>
          </a:p>
        </p:txBody>
      </p:sp>
      <p:sp>
        <p:nvSpPr>
          <p:cNvPr id="4" name="Slide Number Placeholder 3"/>
          <p:cNvSpPr>
            <a:spLocks noGrp="1"/>
          </p:cNvSpPr>
          <p:nvPr>
            <p:ph type="sldNum" sz="quarter" idx="5"/>
          </p:nvPr>
        </p:nvSpPr>
        <p:spPr/>
        <p:txBody>
          <a:bodyPr/>
          <a:lstStyle/>
          <a:p>
            <a:pPr>
              <a:defRPr/>
            </a:pPr>
            <a:fld id="{CDBECD57-1C39-472C-946B-FB25F53E1EDA}" type="slidenum">
              <a:rPr lang="en-US" altLang="en-US" smtClean="0"/>
              <a:pPr>
                <a:defRPr/>
              </a:pPr>
              <a:t>18</a:t>
            </a:fld>
            <a:endParaRPr lang="en-US" altLang="en-US" dirty="0"/>
          </a:p>
        </p:txBody>
      </p:sp>
    </p:spTree>
    <p:extLst>
      <p:ext uri="{BB962C8B-B14F-4D97-AF65-F5344CB8AC3E}">
        <p14:creationId xmlns:p14="http://schemas.microsoft.com/office/powerpoint/2010/main" val="3085261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1" dirty="0"/>
              <a:t>Wayland</a:t>
            </a:r>
          </a:p>
          <a:p>
            <a:endParaRPr lang="en-US" dirty="0"/>
          </a:p>
        </p:txBody>
      </p:sp>
      <p:sp>
        <p:nvSpPr>
          <p:cNvPr id="4" name="Slide Number Placeholder 3"/>
          <p:cNvSpPr>
            <a:spLocks noGrp="1"/>
          </p:cNvSpPr>
          <p:nvPr>
            <p:ph type="sldNum" sz="quarter" idx="5"/>
          </p:nvPr>
        </p:nvSpPr>
        <p:spPr/>
        <p:txBody>
          <a:bodyPr/>
          <a:lstStyle/>
          <a:p>
            <a:pPr>
              <a:defRPr/>
            </a:pPr>
            <a:fld id="{CDBECD57-1C39-472C-946B-FB25F53E1EDA}" type="slidenum">
              <a:rPr lang="en-US" altLang="en-US" smtClean="0"/>
              <a:pPr>
                <a:defRPr/>
              </a:pPr>
              <a:t>19</a:t>
            </a:fld>
            <a:endParaRPr lang="en-US" altLang="en-US" dirty="0"/>
          </a:p>
        </p:txBody>
      </p:sp>
    </p:spTree>
    <p:extLst>
      <p:ext uri="{BB962C8B-B14F-4D97-AF65-F5344CB8AC3E}">
        <p14:creationId xmlns:p14="http://schemas.microsoft.com/office/powerpoint/2010/main" val="1422703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Wayland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15A0-6A59-364C-B23E-551ACB9A5941}" type="slidenum">
              <a:rPr kumimoji="0" lang="en-US" sz="1200" b="0" i="0" u="none" strike="noStrike" kern="1200" cap="none" spc="0" normalizeH="0" baseline="0" noProof="0" smtClean="0">
                <a:ln>
                  <a:noFill/>
                </a:ln>
                <a:solidFill>
                  <a:prstClr val="black"/>
                </a:solidFill>
                <a:effectLst/>
                <a:uLnTx/>
                <a:uFillTx/>
                <a:latin typeface="Calibri"/>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Tree>
    <p:extLst>
      <p:ext uri="{BB962C8B-B14F-4D97-AF65-F5344CB8AC3E}">
        <p14:creationId xmlns:p14="http://schemas.microsoft.com/office/powerpoint/2010/main" val="12671289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Wayland</a:t>
            </a:r>
          </a:p>
        </p:txBody>
      </p:sp>
      <p:sp>
        <p:nvSpPr>
          <p:cNvPr id="4" name="Slide Number Placeholder 3"/>
          <p:cNvSpPr>
            <a:spLocks noGrp="1"/>
          </p:cNvSpPr>
          <p:nvPr>
            <p:ph type="sldNum" sz="quarter" idx="5"/>
          </p:nvPr>
        </p:nvSpPr>
        <p:spPr/>
        <p:txBody>
          <a:bodyPr/>
          <a:lstStyle/>
          <a:p>
            <a:pPr>
              <a:defRPr/>
            </a:pPr>
            <a:fld id="{CDBECD57-1C39-472C-946B-FB25F53E1EDA}" type="slidenum">
              <a:rPr lang="en-US" altLang="en-US" smtClean="0"/>
              <a:pPr>
                <a:defRPr/>
              </a:pPr>
              <a:t>20</a:t>
            </a:fld>
            <a:endParaRPr lang="en-US" altLang="en-US" dirty="0"/>
          </a:p>
        </p:txBody>
      </p:sp>
    </p:spTree>
    <p:extLst>
      <p:ext uri="{BB962C8B-B14F-4D97-AF65-F5344CB8AC3E}">
        <p14:creationId xmlns:p14="http://schemas.microsoft.com/office/powerpoint/2010/main" val="34854255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1" dirty="0"/>
              <a:t>Stanley</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1"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1" dirty="0"/>
          </a:p>
          <a:p>
            <a:endParaRPr lang="en-US" dirty="0"/>
          </a:p>
          <a:p>
            <a:pPr marL="457200" lvl="1" indent="0">
              <a:spcBef>
                <a:spcPct val="0"/>
              </a:spcBef>
              <a:buNone/>
            </a:pPr>
            <a:endParaRPr lang="en-US" altLang="en-US" dirty="0"/>
          </a:p>
          <a:p>
            <a:pPr>
              <a:spcBef>
                <a:spcPct val="0"/>
              </a:spcBef>
            </a:pPr>
            <a:endParaRPr lang="en-US" altLang="en-US" dirty="0"/>
          </a:p>
          <a:p>
            <a:pPr>
              <a:spcBef>
                <a:spcPct val="0"/>
              </a:spcBef>
            </a:pPr>
            <a:endParaRPr lang="en-US" altLang="en-US" dirty="0"/>
          </a:p>
          <a:p>
            <a:endParaRPr lang="en-US" dirty="0"/>
          </a:p>
        </p:txBody>
      </p:sp>
      <p:sp>
        <p:nvSpPr>
          <p:cNvPr id="4" name="Slide Number Placeholder 3"/>
          <p:cNvSpPr>
            <a:spLocks noGrp="1"/>
          </p:cNvSpPr>
          <p:nvPr>
            <p:ph type="sldNum" sz="quarter" idx="5"/>
          </p:nvPr>
        </p:nvSpPr>
        <p:spPr/>
        <p:txBody>
          <a:bodyPr/>
          <a:lstStyle/>
          <a:p>
            <a:pPr>
              <a:defRPr/>
            </a:pPr>
            <a:fld id="{CDBECD57-1C39-472C-946B-FB25F53E1EDA}" type="slidenum">
              <a:rPr lang="en-US" altLang="en-US" smtClean="0"/>
              <a:pPr>
                <a:defRPr/>
              </a:pPr>
              <a:t>21</a:t>
            </a:fld>
            <a:endParaRPr lang="en-US" altLang="en-US" dirty="0"/>
          </a:p>
        </p:txBody>
      </p:sp>
    </p:spTree>
    <p:extLst>
      <p:ext uri="{BB962C8B-B14F-4D97-AF65-F5344CB8AC3E}">
        <p14:creationId xmlns:p14="http://schemas.microsoft.com/office/powerpoint/2010/main" val="5727168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1" dirty="0"/>
              <a:t>Stanley</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1"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1" dirty="0"/>
          </a:p>
          <a:p>
            <a:endParaRPr lang="en-US" dirty="0"/>
          </a:p>
          <a:p>
            <a:pPr marL="457200" lvl="1" indent="0">
              <a:spcBef>
                <a:spcPct val="0"/>
              </a:spcBef>
              <a:buNone/>
            </a:pPr>
            <a:endParaRPr lang="en-US" altLang="en-US" dirty="0"/>
          </a:p>
          <a:p>
            <a:pPr>
              <a:spcBef>
                <a:spcPct val="0"/>
              </a:spcBef>
            </a:pPr>
            <a:endParaRPr lang="en-US" altLang="en-US" dirty="0"/>
          </a:p>
          <a:p>
            <a:pPr>
              <a:spcBef>
                <a:spcPct val="0"/>
              </a:spcBef>
            </a:pPr>
            <a:endParaRPr lang="en-US" altLang="en-US" dirty="0"/>
          </a:p>
          <a:p>
            <a:endParaRPr lang="en-US" dirty="0"/>
          </a:p>
        </p:txBody>
      </p:sp>
      <p:sp>
        <p:nvSpPr>
          <p:cNvPr id="4" name="Slide Number Placeholder 3"/>
          <p:cNvSpPr>
            <a:spLocks noGrp="1"/>
          </p:cNvSpPr>
          <p:nvPr>
            <p:ph type="sldNum" sz="quarter" idx="5"/>
          </p:nvPr>
        </p:nvSpPr>
        <p:spPr/>
        <p:txBody>
          <a:bodyPr/>
          <a:lstStyle/>
          <a:p>
            <a:pPr>
              <a:defRPr/>
            </a:pPr>
            <a:fld id="{CDBECD57-1C39-472C-946B-FB25F53E1EDA}" type="slidenum">
              <a:rPr lang="en-US" altLang="en-US" smtClean="0"/>
              <a:pPr>
                <a:defRPr/>
              </a:pPr>
              <a:t>22</a:t>
            </a:fld>
            <a:endParaRPr lang="en-US" altLang="en-US" dirty="0"/>
          </a:p>
        </p:txBody>
      </p:sp>
    </p:spTree>
    <p:extLst>
      <p:ext uri="{BB962C8B-B14F-4D97-AF65-F5344CB8AC3E}">
        <p14:creationId xmlns:p14="http://schemas.microsoft.com/office/powerpoint/2010/main" val="25908597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1" dirty="0"/>
              <a:t>Stanley</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1"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1" dirty="0"/>
          </a:p>
          <a:p>
            <a:endParaRPr lang="en-US" dirty="0"/>
          </a:p>
          <a:p>
            <a:pPr marL="457200" lvl="1" indent="0">
              <a:spcBef>
                <a:spcPct val="0"/>
              </a:spcBef>
              <a:buNone/>
            </a:pPr>
            <a:endParaRPr lang="en-US" altLang="en-US" dirty="0"/>
          </a:p>
          <a:p>
            <a:pPr>
              <a:spcBef>
                <a:spcPct val="0"/>
              </a:spcBef>
            </a:pPr>
            <a:endParaRPr lang="en-US" altLang="en-US" dirty="0"/>
          </a:p>
          <a:p>
            <a:pPr>
              <a:spcBef>
                <a:spcPct val="0"/>
              </a:spcBef>
            </a:pPr>
            <a:endParaRPr lang="en-US" altLang="en-US" dirty="0"/>
          </a:p>
          <a:p>
            <a:endParaRPr lang="en-US" dirty="0"/>
          </a:p>
        </p:txBody>
      </p:sp>
      <p:sp>
        <p:nvSpPr>
          <p:cNvPr id="4" name="Slide Number Placeholder 3"/>
          <p:cNvSpPr>
            <a:spLocks noGrp="1"/>
          </p:cNvSpPr>
          <p:nvPr>
            <p:ph type="sldNum" sz="quarter" idx="5"/>
          </p:nvPr>
        </p:nvSpPr>
        <p:spPr/>
        <p:txBody>
          <a:bodyPr/>
          <a:lstStyle/>
          <a:p>
            <a:pPr>
              <a:defRPr/>
            </a:pPr>
            <a:fld id="{CDBECD57-1C39-472C-946B-FB25F53E1EDA}" type="slidenum">
              <a:rPr lang="en-US" altLang="en-US" smtClean="0"/>
              <a:pPr>
                <a:defRPr/>
              </a:pPr>
              <a:t>23</a:t>
            </a:fld>
            <a:endParaRPr lang="en-US" altLang="en-US" dirty="0"/>
          </a:p>
        </p:txBody>
      </p:sp>
    </p:spTree>
    <p:extLst>
      <p:ext uri="{BB962C8B-B14F-4D97-AF65-F5344CB8AC3E}">
        <p14:creationId xmlns:p14="http://schemas.microsoft.com/office/powerpoint/2010/main" val="14105950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520ED0A8-3066-427D-ABE0-491E8D7D44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8C846893-FCB3-4864-A319-A3726464A3F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1" dirty="0"/>
              <a:t>Wayland closes with Q&amp;A and thanks the audience for attending</a:t>
            </a:r>
          </a:p>
          <a:p>
            <a:endParaRPr lang="en-US" altLang="en-US" dirty="0"/>
          </a:p>
        </p:txBody>
      </p:sp>
      <p:sp>
        <p:nvSpPr>
          <p:cNvPr id="36868" name="Slide Number Placeholder 3">
            <a:extLst>
              <a:ext uri="{FF2B5EF4-FFF2-40B4-BE49-F238E27FC236}">
                <a16:creationId xmlns:a16="http://schemas.microsoft.com/office/drawing/2014/main" id="{BA4230F4-150B-4B30-833A-A5D379D728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A173943-C1E3-4FC5-B007-75D835356732}" type="slidenum">
              <a:rPr lang="en-US" altLang="en-US" smtClean="0"/>
              <a:pPr/>
              <a:t>24</a:t>
            </a:fld>
            <a:endParaRPr lang="en-US" altLang="en-US" dirty="0"/>
          </a:p>
        </p:txBody>
      </p:sp>
    </p:spTree>
    <p:extLst>
      <p:ext uri="{BB962C8B-B14F-4D97-AF65-F5344CB8AC3E}">
        <p14:creationId xmlns:p14="http://schemas.microsoft.com/office/powerpoint/2010/main" val="3886316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Wayland then Stanley</a:t>
            </a:r>
          </a:p>
        </p:txBody>
      </p:sp>
      <p:sp>
        <p:nvSpPr>
          <p:cNvPr id="4" name="Slide Number Placeholder 3"/>
          <p:cNvSpPr>
            <a:spLocks noGrp="1"/>
          </p:cNvSpPr>
          <p:nvPr>
            <p:ph type="sldNum" sz="quarter" idx="5"/>
          </p:nvPr>
        </p:nvSpPr>
        <p:spPr/>
        <p:txBody>
          <a:bodyPr/>
          <a:lstStyle/>
          <a:p>
            <a:pPr>
              <a:defRPr/>
            </a:pPr>
            <a:fld id="{CDBECD57-1C39-472C-946B-FB25F53E1EDA}" type="slidenum">
              <a:rPr lang="en-US" altLang="en-US" smtClean="0"/>
              <a:pPr>
                <a:defRPr/>
              </a:pPr>
              <a:t>3</a:t>
            </a:fld>
            <a:endParaRPr lang="en-US" altLang="en-US" dirty="0"/>
          </a:p>
        </p:txBody>
      </p:sp>
    </p:spTree>
    <p:extLst>
      <p:ext uri="{BB962C8B-B14F-4D97-AF65-F5344CB8AC3E}">
        <p14:creationId xmlns:p14="http://schemas.microsoft.com/office/powerpoint/2010/main" val="1753101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1" dirty="0">
                <a:solidFill>
                  <a:srgbClr val="FF0000"/>
                </a:solidFill>
              </a:rPr>
              <a:t>Stanley</a:t>
            </a:r>
            <a:endParaRPr lang="en-US" dirty="0"/>
          </a:p>
        </p:txBody>
      </p:sp>
      <p:sp>
        <p:nvSpPr>
          <p:cNvPr id="4" name="Slide Number Placeholder 3"/>
          <p:cNvSpPr>
            <a:spLocks noGrp="1"/>
          </p:cNvSpPr>
          <p:nvPr>
            <p:ph type="sldNum" sz="quarter" idx="5"/>
          </p:nvPr>
        </p:nvSpPr>
        <p:spPr/>
        <p:txBody>
          <a:bodyPr/>
          <a:lstStyle/>
          <a:p>
            <a:pPr>
              <a:defRPr/>
            </a:pPr>
            <a:fld id="{CDBECD57-1C39-472C-946B-FB25F53E1EDA}" type="slidenum">
              <a:rPr lang="en-US" altLang="en-US" smtClean="0"/>
              <a:pPr>
                <a:defRPr/>
              </a:pPr>
              <a:t>4</a:t>
            </a:fld>
            <a:endParaRPr lang="en-US" altLang="en-US" dirty="0"/>
          </a:p>
        </p:txBody>
      </p:sp>
    </p:spTree>
    <p:extLst>
      <p:ext uri="{BB962C8B-B14F-4D97-AF65-F5344CB8AC3E}">
        <p14:creationId xmlns:p14="http://schemas.microsoft.com/office/powerpoint/2010/main" val="21606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Stanley</a:t>
            </a:r>
          </a:p>
        </p:txBody>
      </p:sp>
      <p:sp>
        <p:nvSpPr>
          <p:cNvPr id="4" name="Slide Number Placeholder 3"/>
          <p:cNvSpPr>
            <a:spLocks noGrp="1"/>
          </p:cNvSpPr>
          <p:nvPr>
            <p:ph type="sldNum" sz="quarter" idx="5"/>
          </p:nvPr>
        </p:nvSpPr>
        <p:spPr/>
        <p:txBody>
          <a:bodyPr/>
          <a:lstStyle/>
          <a:p>
            <a:pPr>
              <a:defRPr/>
            </a:pPr>
            <a:fld id="{CDBECD57-1C39-472C-946B-FB25F53E1EDA}" type="slidenum">
              <a:rPr lang="en-US" altLang="en-US" smtClean="0"/>
              <a:pPr>
                <a:defRPr/>
              </a:pPr>
              <a:t>5</a:t>
            </a:fld>
            <a:endParaRPr lang="en-US" altLang="en-US" dirty="0"/>
          </a:p>
        </p:txBody>
      </p:sp>
    </p:spTree>
    <p:extLst>
      <p:ext uri="{BB962C8B-B14F-4D97-AF65-F5344CB8AC3E}">
        <p14:creationId xmlns:p14="http://schemas.microsoft.com/office/powerpoint/2010/main" val="3522041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E960C588-5E13-4608-8430-9B57492EE0D0}"/>
              </a:ext>
            </a:extLst>
          </p:cNvPr>
          <p:cNvSpPr>
            <a:spLocks noGrp="1" noRot="1" noChangeAspect="1" noChangeArrowheads="1" noTextEdit="1"/>
          </p:cNvSpPr>
          <p:nvPr>
            <p:ph type="sldImg"/>
          </p:nvPr>
        </p:nvSpPr>
        <p:spPr bwMode="auto">
          <a:xfrm>
            <a:off x="2311400" y="525463"/>
            <a:ext cx="46736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5FB18528-C5EB-474F-B9D0-9D26A614CB6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1" dirty="0">
                <a:solidFill>
                  <a:srgbClr val="FF0000"/>
                </a:solidFill>
              </a:rPr>
              <a:t>Stanley</a:t>
            </a:r>
          </a:p>
          <a:p>
            <a:endParaRPr lang="en-US" altLang="en-US" dirty="0"/>
          </a:p>
        </p:txBody>
      </p:sp>
      <p:sp>
        <p:nvSpPr>
          <p:cNvPr id="16388" name="Slide Number Placeholder 3">
            <a:extLst>
              <a:ext uri="{FF2B5EF4-FFF2-40B4-BE49-F238E27FC236}">
                <a16:creationId xmlns:a16="http://schemas.microsoft.com/office/drawing/2014/main" id="{C1FEF573-E159-41E0-A72D-CAF3F22B0E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E004176-4B52-456A-98A1-587A4B5A501F}" type="slidenum">
              <a:rPr lang="en-US" altLang="en-US" smtClean="0">
                <a:solidFill>
                  <a:srgbClr val="000000"/>
                </a:solidFill>
              </a:rPr>
              <a:pPr/>
              <a:t>6</a:t>
            </a:fld>
            <a:endParaRPr lang="en-US" altLang="en-US" dirty="0">
              <a:solidFill>
                <a:srgbClr val="000000"/>
              </a:solidFill>
            </a:endParaRPr>
          </a:p>
        </p:txBody>
      </p:sp>
    </p:spTree>
    <p:extLst>
      <p:ext uri="{BB962C8B-B14F-4D97-AF65-F5344CB8AC3E}">
        <p14:creationId xmlns:p14="http://schemas.microsoft.com/office/powerpoint/2010/main" val="771141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E960C588-5E13-4608-8430-9B57492EE0D0}"/>
              </a:ext>
            </a:extLst>
          </p:cNvPr>
          <p:cNvSpPr>
            <a:spLocks noGrp="1" noRot="1" noChangeAspect="1" noChangeArrowheads="1" noTextEdit="1"/>
          </p:cNvSpPr>
          <p:nvPr>
            <p:ph type="sldImg"/>
          </p:nvPr>
        </p:nvSpPr>
        <p:spPr bwMode="auto">
          <a:xfrm>
            <a:off x="2311400" y="525463"/>
            <a:ext cx="46736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5FB18528-C5EB-474F-B9D0-9D26A614CB6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1" dirty="0">
                <a:solidFill>
                  <a:srgbClr val="FF0000"/>
                </a:solidFill>
              </a:rPr>
              <a:t>Stanley</a:t>
            </a:r>
          </a:p>
          <a:p>
            <a:endParaRPr lang="en-US" altLang="en-US" dirty="0"/>
          </a:p>
        </p:txBody>
      </p:sp>
      <p:sp>
        <p:nvSpPr>
          <p:cNvPr id="16388" name="Slide Number Placeholder 3">
            <a:extLst>
              <a:ext uri="{FF2B5EF4-FFF2-40B4-BE49-F238E27FC236}">
                <a16:creationId xmlns:a16="http://schemas.microsoft.com/office/drawing/2014/main" id="{C1FEF573-E159-41E0-A72D-CAF3F22B0E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E004176-4B52-456A-98A1-587A4B5A501F}" type="slidenum">
              <a:rPr lang="en-US" altLang="en-US" smtClean="0">
                <a:solidFill>
                  <a:srgbClr val="000000"/>
                </a:solidFill>
              </a:rPr>
              <a:pPr/>
              <a:t>7</a:t>
            </a:fld>
            <a:endParaRPr lang="en-US" altLang="en-US" dirty="0">
              <a:solidFill>
                <a:srgbClr val="000000"/>
              </a:solidFill>
            </a:endParaRPr>
          </a:p>
        </p:txBody>
      </p:sp>
    </p:spTree>
    <p:extLst>
      <p:ext uri="{BB962C8B-B14F-4D97-AF65-F5344CB8AC3E}">
        <p14:creationId xmlns:p14="http://schemas.microsoft.com/office/powerpoint/2010/main" val="1967944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48378507-B93D-4D9E-8436-9AC7C18F55FC}"/>
              </a:ext>
            </a:extLst>
          </p:cNvPr>
          <p:cNvSpPr>
            <a:spLocks noGrp="1" noRot="1" noChangeAspect="1" noChangeArrowheads="1" noTextEdit="1"/>
          </p:cNvSpPr>
          <p:nvPr>
            <p:ph type="sldImg"/>
          </p:nvPr>
        </p:nvSpPr>
        <p:spPr bwMode="auto">
          <a:xfrm>
            <a:off x="2376488" y="534988"/>
            <a:ext cx="4749800" cy="26717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B1F94D4E-5C74-4823-BF31-F2F6B36F7EA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1" dirty="0">
                <a:solidFill>
                  <a:srgbClr val="FF0000"/>
                </a:solidFill>
              </a:rPr>
              <a:t>Stanley</a:t>
            </a:r>
          </a:p>
          <a:p>
            <a:endParaRPr lang="en-US" altLang="en-US" dirty="0"/>
          </a:p>
        </p:txBody>
      </p:sp>
      <p:sp>
        <p:nvSpPr>
          <p:cNvPr id="18436" name="Slide Number Placeholder 3">
            <a:extLst>
              <a:ext uri="{FF2B5EF4-FFF2-40B4-BE49-F238E27FC236}">
                <a16:creationId xmlns:a16="http://schemas.microsoft.com/office/drawing/2014/main" id="{2DA92EC7-8DE7-4CAD-9CE5-4B50AA7B8D2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DBB2E6B-F9E0-4501-A51D-39EFE4EA7FF1}" type="slidenum">
              <a:rPr lang="en-US" altLang="en-US" smtClean="0">
                <a:solidFill>
                  <a:srgbClr val="000000"/>
                </a:solidFill>
              </a:rPr>
              <a:pPr/>
              <a:t>8</a:t>
            </a:fld>
            <a:endParaRPr lang="en-US" altLang="en-US" dirty="0">
              <a:solidFill>
                <a:srgbClr val="000000"/>
              </a:solidFill>
            </a:endParaRPr>
          </a:p>
        </p:txBody>
      </p:sp>
    </p:spTree>
    <p:extLst>
      <p:ext uri="{BB962C8B-B14F-4D97-AF65-F5344CB8AC3E}">
        <p14:creationId xmlns:p14="http://schemas.microsoft.com/office/powerpoint/2010/main" val="1579761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1" dirty="0">
                <a:solidFill>
                  <a:srgbClr val="FF0000"/>
                </a:solidFill>
              </a:rPr>
              <a:t>Stanley</a:t>
            </a:r>
          </a:p>
          <a:p>
            <a:endParaRPr lang="en-US" dirty="0"/>
          </a:p>
        </p:txBody>
      </p:sp>
      <p:sp>
        <p:nvSpPr>
          <p:cNvPr id="4" name="Slide Number Placeholder 3"/>
          <p:cNvSpPr>
            <a:spLocks noGrp="1"/>
          </p:cNvSpPr>
          <p:nvPr>
            <p:ph type="sldNum" sz="quarter" idx="5"/>
          </p:nvPr>
        </p:nvSpPr>
        <p:spPr/>
        <p:txBody>
          <a:bodyPr/>
          <a:lstStyle/>
          <a:p>
            <a:pPr>
              <a:defRPr/>
            </a:pPr>
            <a:fld id="{CDBECD57-1C39-472C-946B-FB25F53E1EDA}" type="slidenum">
              <a:rPr lang="en-US" altLang="en-US" smtClean="0"/>
              <a:pPr>
                <a:defRPr/>
              </a:pPr>
              <a:t>9</a:t>
            </a:fld>
            <a:endParaRPr lang="en-US" altLang="en-US" dirty="0"/>
          </a:p>
        </p:txBody>
      </p:sp>
    </p:spTree>
    <p:extLst>
      <p:ext uri="{BB962C8B-B14F-4D97-AF65-F5344CB8AC3E}">
        <p14:creationId xmlns:p14="http://schemas.microsoft.com/office/powerpoint/2010/main" val="3155662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7" name="Picture Placeholder 16"/>
          <p:cNvSpPr>
            <a:spLocks noGrp="1"/>
          </p:cNvSpPr>
          <p:nvPr>
            <p:ph type="pic" sz="quarter" idx="10"/>
          </p:nvPr>
        </p:nvSpPr>
        <p:spPr>
          <a:xfrm>
            <a:off x="-9144" y="0"/>
            <a:ext cx="9153144" cy="5143500"/>
          </a:xfrm>
          <a:prstGeom prst="rect">
            <a:avLst/>
          </a:prstGeom>
        </p:spPr>
        <p:txBody>
          <a:bodyPr/>
          <a:lstStyle/>
          <a:p>
            <a:pPr lvl="0"/>
            <a:r>
              <a:rPr lang="en-US" noProof="0" dirty="0"/>
              <a:t>Drag picture to placeholder or click icon to add</a:t>
            </a:r>
          </a:p>
        </p:txBody>
      </p:sp>
      <p:sp>
        <p:nvSpPr>
          <p:cNvPr id="19" name="Text Placeholder 18"/>
          <p:cNvSpPr>
            <a:spLocks noGrp="1"/>
          </p:cNvSpPr>
          <p:nvPr>
            <p:ph type="body" sz="quarter" idx="11"/>
          </p:nvPr>
        </p:nvSpPr>
        <p:spPr>
          <a:xfrm>
            <a:off x="227752" y="1532443"/>
            <a:ext cx="3637261" cy="1811289"/>
          </a:xfrm>
          <a:prstGeom prst="rect">
            <a:avLst/>
          </a:prstGeom>
        </p:spPr>
        <p:txBody>
          <a:bodyPr lIns="0" tIns="0" rIns="0" bIns="0" anchor="ctr" anchorCtr="0">
            <a:normAutofit/>
          </a:bodyPr>
          <a:lstStyle>
            <a:lvl1pPr marL="0">
              <a:spcBef>
                <a:spcPts val="0"/>
              </a:spcBef>
              <a:defRPr sz="3000" b="1" i="0">
                <a:solidFill>
                  <a:schemeClr val="bg1"/>
                </a:solidFill>
                <a:latin typeface="Aria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3" name="Text Placeholder 2"/>
          <p:cNvSpPr>
            <a:spLocks noGrp="1"/>
          </p:cNvSpPr>
          <p:nvPr>
            <p:ph type="body" sz="quarter" idx="13"/>
          </p:nvPr>
        </p:nvSpPr>
        <p:spPr>
          <a:xfrm>
            <a:off x="227012" y="3718898"/>
            <a:ext cx="1783159" cy="361950"/>
          </a:xfrm>
          <a:prstGeom prst="rect">
            <a:avLst/>
          </a:prstGeom>
        </p:spPr>
        <p:txBody>
          <a:bodyPr lIns="0" tIns="0" rIns="0" bIns="0">
            <a:noAutofit/>
          </a:bodyPr>
          <a:lstStyle>
            <a:lvl1pPr>
              <a:spcBef>
                <a:spcPts val="0"/>
              </a:spcBef>
              <a:defRPr sz="1000" baseline="0">
                <a:solidFill>
                  <a:srgbClr val="FFFFFF"/>
                </a:solidFill>
              </a:defRPr>
            </a:lvl1pPr>
            <a:lvl2pPr marL="457200" indent="0">
              <a:buNone/>
              <a:defRPr/>
            </a:lvl2pPr>
            <a:lvl3pPr marL="914400" indent="0">
              <a:buNone/>
              <a:defRPr/>
            </a:lvl3pPr>
          </a:lstStyle>
          <a:p>
            <a:pPr lvl="0"/>
            <a:r>
              <a:rPr lang="en-US" dirty="0"/>
              <a:t>Click to edit Master text styles</a:t>
            </a:r>
          </a:p>
        </p:txBody>
      </p:sp>
    </p:spTree>
    <p:extLst>
      <p:ext uri="{BB962C8B-B14F-4D97-AF65-F5344CB8AC3E}">
        <p14:creationId xmlns:p14="http://schemas.microsoft.com/office/powerpoint/2010/main" val="2559540223"/>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02">
    <p:bg>
      <p:bgPr>
        <a:solidFill>
          <a:srgbClr val="E6E8E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29159D-12C3-8B48-B356-3945354FF2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573" y="-41385"/>
            <a:ext cx="9217573" cy="5184885"/>
          </a:xfrm>
          <a:prstGeom prst="rect">
            <a:avLst/>
          </a:prstGeom>
        </p:spPr>
      </p:pic>
    </p:spTree>
    <p:extLst>
      <p:ext uri="{BB962C8B-B14F-4D97-AF65-F5344CB8AC3E}">
        <p14:creationId xmlns:p14="http://schemas.microsoft.com/office/powerpoint/2010/main" val="333320145"/>
      </p:ext>
    </p:extLst>
  </p:cSld>
  <p:clrMapOvr>
    <a:masterClrMapping/>
  </p:clrMapOvr>
  <p:extLst>
    <p:ext uri="{DCECCB84-F9BA-43D5-87BE-67443E8EF086}">
      <p15:sldGuideLst xmlns:p15="http://schemas.microsoft.com/office/powerpoint/2012/main">
        <p15:guide id="1" orient="horz" pos="1644">
          <p15:clr>
            <a:srgbClr val="FBAE40"/>
          </p15:clr>
        </p15:guide>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ackground Image 01">
    <p:bg>
      <p:bgPr>
        <a:solidFill>
          <a:srgbClr val="E6E8E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CDCCA2-3729-DB44-8C13-649F9BC9598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grpSp>
        <p:nvGrpSpPr>
          <p:cNvPr id="8" name="Group 7">
            <a:extLst>
              <a:ext uri="{FF2B5EF4-FFF2-40B4-BE49-F238E27FC236}">
                <a16:creationId xmlns:a16="http://schemas.microsoft.com/office/drawing/2014/main" id="{A1934C29-3C51-174A-9B65-B5B5D103CF59}"/>
              </a:ext>
            </a:extLst>
          </p:cNvPr>
          <p:cNvGrpSpPr/>
          <p:nvPr userDrawn="1"/>
        </p:nvGrpSpPr>
        <p:grpSpPr>
          <a:xfrm>
            <a:off x="7886209" y="4726496"/>
            <a:ext cx="1257791" cy="417004"/>
            <a:chOff x="7565835" y="4620281"/>
            <a:chExt cx="1578165" cy="523220"/>
          </a:xfrm>
        </p:grpSpPr>
        <p:grpSp>
          <p:nvGrpSpPr>
            <p:cNvPr id="9" name="Group 8">
              <a:extLst>
                <a:ext uri="{FF2B5EF4-FFF2-40B4-BE49-F238E27FC236}">
                  <a16:creationId xmlns:a16="http://schemas.microsoft.com/office/drawing/2014/main" id="{B30770E6-D1C5-AF4B-A1A3-2FF79B3FA829}"/>
                </a:ext>
              </a:extLst>
            </p:cNvPr>
            <p:cNvGrpSpPr/>
            <p:nvPr userDrawn="1"/>
          </p:nvGrpSpPr>
          <p:grpSpPr>
            <a:xfrm>
              <a:off x="7565835" y="4620281"/>
              <a:ext cx="1578165" cy="523220"/>
              <a:chOff x="7872995" y="4723722"/>
              <a:chExt cx="1271005" cy="421385"/>
            </a:xfrm>
          </p:grpSpPr>
          <p:sp>
            <p:nvSpPr>
              <p:cNvPr id="11" name="Parallelogram 10">
                <a:extLst>
                  <a:ext uri="{FF2B5EF4-FFF2-40B4-BE49-F238E27FC236}">
                    <a16:creationId xmlns:a16="http://schemas.microsoft.com/office/drawing/2014/main" id="{37ACD6F4-DC66-4144-8B66-C5E5E42B5913}"/>
                  </a:ext>
                </a:extLst>
              </p:cNvPr>
              <p:cNvSpPr/>
              <p:nvPr/>
            </p:nvSpPr>
            <p:spPr>
              <a:xfrm>
                <a:off x="7872995" y="4723723"/>
                <a:ext cx="1205691" cy="421384"/>
              </a:xfrm>
              <a:prstGeom prst="parallelogram">
                <a:avLst>
                  <a:gd name="adj" fmla="val 419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2"/>
                  </a:solidFill>
                  <a:latin typeface="Trebuchet MS"/>
                  <a:cs typeface="Trebuchet MS"/>
                </a:endParaRPr>
              </a:p>
            </p:txBody>
          </p:sp>
          <p:sp>
            <p:nvSpPr>
              <p:cNvPr id="12" name="Rectangle 11">
                <a:extLst>
                  <a:ext uri="{FF2B5EF4-FFF2-40B4-BE49-F238E27FC236}">
                    <a16:creationId xmlns:a16="http://schemas.microsoft.com/office/drawing/2014/main" id="{6D1FCF0F-B93B-0A43-B1B4-92ACAB3B04BF}"/>
                  </a:ext>
                </a:extLst>
              </p:cNvPr>
              <p:cNvSpPr/>
              <p:nvPr/>
            </p:nvSpPr>
            <p:spPr>
              <a:xfrm>
                <a:off x="8871942" y="4723722"/>
                <a:ext cx="272058" cy="421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Trebuchet MS"/>
                  <a:cs typeface="Trebuchet MS"/>
                </a:endParaRPr>
              </a:p>
            </p:txBody>
          </p:sp>
        </p:grpSp>
        <p:pic>
          <p:nvPicPr>
            <p:cNvPr id="10" name="Picture 9">
              <a:extLst>
                <a:ext uri="{FF2B5EF4-FFF2-40B4-BE49-F238E27FC236}">
                  <a16:creationId xmlns:a16="http://schemas.microsoft.com/office/drawing/2014/main" id="{FA84C149-579C-6943-B98E-52B26C666D4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68746" y="4776166"/>
              <a:ext cx="1070238" cy="229723"/>
            </a:xfrm>
            <a:prstGeom prst="rect">
              <a:avLst/>
            </a:prstGeom>
          </p:spPr>
        </p:pic>
      </p:grpSp>
      <p:pic>
        <p:nvPicPr>
          <p:cNvPr id="7" name="Picture 6">
            <a:extLst>
              <a:ext uri="{FF2B5EF4-FFF2-40B4-BE49-F238E27FC236}">
                <a16:creationId xmlns:a16="http://schemas.microsoft.com/office/drawing/2014/main" id="{A387091C-195E-3A47-B0CD-E38B9A60B1E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27628" y="4850735"/>
            <a:ext cx="852980" cy="183088"/>
          </a:xfrm>
          <a:prstGeom prst="rect">
            <a:avLst/>
          </a:prstGeom>
        </p:spPr>
      </p:pic>
    </p:spTree>
    <p:extLst>
      <p:ext uri="{BB962C8B-B14F-4D97-AF65-F5344CB8AC3E}">
        <p14:creationId xmlns:p14="http://schemas.microsoft.com/office/powerpoint/2010/main" val="1451080110"/>
      </p:ext>
    </p:extLst>
  </p:cSld>
  <p:clrMapOvr>
    <a:masterClrMapping/>
  </p:clrMapOvr>
  <p:extLst>
    <p:ext uri="{DCECCB84-F9BA-43D5-87BE-67443E8EF086}">
      <p15:sldGuideLst xmlns:p15="http://schemas.microsoft.com/office/powerpoint/2012/main">
        <p15:guide id="1" orient="horz" pos="1644">
          <p15:clr>
            <a:srgbClr val="FBAE40"/>
          </p15:clr>
        </p15:guide>
        <p15:guide id="2"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ackground Image 02">
    <p:bg>
      <p:bgPr>
        <a:solidFill>
          <a:srgbClr val="E6E8E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01E714-1ECF-EE4B-B325-293B085144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grpSp>
        <p:nvGrpSpPr>
          <p:cNvPr id="8" name="Group 7">
            <a:extLst>
              <a:ext uri="{FF2B5EF4-FFF2-40B4-BE49-F238E27FC236}">
                <a16:creationId xmlns:a16="http://schemas.microsoft.com/office/drawing/2014/main" id="{E6273B18-D4C8-7342-82FA-F8A324D06F16}"/>
              </a:ext>
            </a:extLst>
          </p:cNvPr>
          <p:cNvGrpSpPr/>
          <p:nvPr userDrawn="1"/>
        </p:nvGrpSpPr>
        <p:grpSpPr>
          <a:xfrm>
            <a:off x="7886209" y="4726496"/>
            <a:ext cx="1257791" cy="417004"/>
            <a:chOff x="7565835" y="4620281"/>
            <a:chExt cx="1578165" cy="523220"/>
          </a:xfrm>
        </p:grpSpPr>
        <p:grpSp>
          <p:nvGrpSpPr>
            <p:cNvPr id="9" name="Group 8">
              <a:extLst>
                <a:ext uri="{FF2B5EF4-FFF2-40B4-BE49-F238E27FC236}">
                  <a16:creationId xmlns:a16="http://schemas.microsoft.com/office/drawing/2014/main" id="{040084C8-1B1A-5546-8F03-4154ECD5F09F}"/>
                </a:ext>
              </a:extLst>
            </p:cNvPr>
            <p:cNvGrpSpPr/>
            <p:nvPr userDrawn="1"/>
          </p:nvGrpSpPr>
          <p:grpSpPr>
            <a:xfrm>
              <a:off x="7565835" y="4620281"/>
              <a:ext cx="1578165" cy="523220"/>
              <a:chOff x="7872995" y="4723722"/>
              <a:chExt cx="1271005" cy="421385"/>
            </a:xfrm>
          </p:grpSpPr>
          <p:sp>
            <p:nvSpPr>
              <p:cNvPr id="11" name="Parallelogram 10">
                <a:extLst>
                  <a:ext uri="{FF2B5EF4-FFF2-40B4-BE49-F238E27FC236}">
                    <a16:creationId xmlns:a16="http://schemas.microsoft.com/office/drawing/2014/main" id="{64767CB6-DC41-F343-AD87-D86B92FAE0BB}"/>
                  </a:ext>
                </a:extLst>
              </p:cNvPr>
              <p:cNvSpPr/>
              <p:nvPr/>
            </p:nvSpPr>
            <p:spPr>
              <a:xfrm>
                <a:off x="7872995" y="4723723"/>
                <a:ext cx="1205691" cy="421384"/>
              </a:xfrm>
              <a:prstGeom prst="parallelogram">
                <a:avLst>
                  <a:gd name="adj" fmla="val 419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2"/>
                  </a:solidFill>
                  <a:latin typeface="Trebuchet MS"/>
                  <a:cs typeface="Trebuchet MS"/>
                </a:endParaRPr>
              </a:p>
            </p:txBody>
          </p:sp>
          <p:sp>
            <p:nvSpPr>
              <p:cNvPr id="12" name="Rectangle 11">
                <a:extLst>
                  <a:ext uri="{FF2B5EF4-FFF2-40B4-BE49-F238E27FC236}">
                    <a16:creationId xmlns:a16="http://schemas.microsoft.com/office/drawing/2014/main" id="{8E5EAEDA-1C6D-5B4C-8BD6-79F367CFE960}"/>
                  </a:ext>
                </a:extLst>
              </p:cNvPr>
              <p:cNvSpPr/>
              <p:nvPr/>
            </p:nvSpPr>
            <p:spPr>
              <a:xfrm>
                <a:off x="8871942" y="4723722"/>
                <a:ext cx="272058" cy="421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Trebuchet MS"/>
                  <a:cs typeface="Trebuchet MS"/>
                </a:endParaRPr>
              </a:p>
            </p:txBody>
          </p:sp>
        </p:grpSp>
        <p:pic>
          <p:nvPicPr>
            <p:cNvPr id="10" name="Picture 9">
              <a:extLst>
                <a:ext uri="{FF2B5EF4-FFF2-40B4-BE49-F238E27FC236}">
                  <a16:creationId xmlns:a16="http://schemas.microsoft.com/office/drawing/2014/main" id="{7E7F52F2-227B-1944-A2CC-5E8073505CA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68746" y="4776166"/>
              <a:ext cx="1070238" cy="229723"/>
            </a:xfrm>
            <a:prstGeom prst="rect">
              <a:avLst/>
            </a:prstGeom>
          </p:spPr>
        </p:pic>
      </p:grpSp>
      <p:pic>
        <p:nvPicPr>
          <p:cNvPr id="13" name="Picture 12">
            <a:extLst>
              <a:ext uri="{FF2B5EF4-FFF2-40B4-BE49-F238E27FC236}">
                <a16:creationId xmlns:a16="http://schemas.microsoft.com/office/drawing/2014/main" id="{596977E7-324C-2048-BA9F-7550387690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27628" y="4850735"/>
            <a:ext cx="852980" cy="183088"/>
          </a:xfrm>
          <a:prstGeom prst="rect">
            <a:avLst/>
          </a:prstGeom>
        </p:spPr>
      </p:pic>
    </p:spTree>
    <p:extLst>
      <p:ext uri="{BB962C8B-B14F-4D97-AF65-F5344CB8AC3E}">
        <p14:creationId xmlns:p14="http://schemas.microsoft.com/office/powerpoint/2010/main" val="2915439269"/>
      </p:ext>
    </p:extLst>
  </p:cSld>
  <p:clrMapOvr>
    <a:masterClrMapping/>
  </p:clrMapOvr>
  <p:extLst>
    <p:ext uri="{DCECCB84-F9BA-43D5-87BE-67443E8EF086}">
      <p15:sldGuideLst xmlns:p15="http://schemas.microsoft.com/office/powerpoint/2012/main">
        <p15:guide id="1" orient="horz" pos="1644">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ackground Image 03">
    <p:bg>
      <p:bgPr>
        <a:solidFill>
          <a:srgbClr val="E6E8E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8736E8-1890-984D-8463-2EBBA9B8CE6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grpSp>
        <p:nvGrpSpPr>
          <p:cNvPr id="8" name="Group 7">
            <a:extLst>
              <a:ext uri="{FF2B5EF4-FFF2-40B4-BE49-F238E27FC236}">
                <a16:creationId xmlns:a16="http://schemas.microsoft.com/office/drawing/2014/main" id="{890F4606-FC38-4043-90BC-47FDB7370BA1}"/>
              </a:ext>
            </a:extLst>
          </p:cNvPr>
          <p:cNvGrpSpPr/>
          <p:nvPr userDrawn="1"/>
        </p:nvGrpSpPr>
        <p:grpSpPr>
          <a:xfrm>
            <a:off x="7886209" y="4726496"/>
            <a:ext cx="1257791" cy="417004"/>
            <a:chOff x="7565835" y="4620281"/>
            <a:chExt cx="1578165" cy="523220"/>
          </a:xfrm>
        </p:grpSpPr>
        <p:grpSp>
          <p:nvGrpSpPr>
            <p:cNvPr id="9" name="Group 8">
              <a:extLst>
                <a:ext uri="{FF2B5EF4-FFF2-40B4-BE49-F238E27FC236}">
                  <a16:creationId xmlns:a16="http://schemas.microsoft.com/office/drawing/2014/main" id="{0EEA0BDB-214E-2E42-8C43-7BEF8DFFFFD6}"/>
                </a:ext>
              </a:extLst>
            </p:cNvPr>
            <p:cNvGrpSpPr/>
            <p:nvPr userDrawn="1"/>
          </p:nvGrpSpPr>
          <p:grpSpPr>
            <a:xfrm>
              <a:off x="7565835" y="4620281"/>
              <a:ext cx="1578165" cy="523220"/>
              <a:chOff x="7872995" y="4723722"/>
              <a:chExt cx="1271005" cy="421385"/>
            </a:xfrm>
          </p:grpSpPr>
          <p:sp>
            <p:nvSpPr>
              <p:cNvPr id="11" name="Parallelogram 10">
                <a:extLst>
                  <a:ext uri="{FF2B5EF4-FFF2-40B4-BE49-F238E27FC236}">
                    <a16:creationId xmlns:a16="http://schemas.microsoft.com/office/drawing/2014/main" id="{D670C5C8-163F-B84F-B74F-1F1837B22C3D}"/>
                  </a:ext>
                </a:extLst>
              </p:cNvPr>
              <p:cNvSpPr/>
              <p:nvPr/>
            </p:nvSpPr>
            <p:spPr>
              <a:xfrm>
                <a:off x="7872995" y="4723723"/>
                <a:ext cx="1205691" cy="421384"/>
              </a:xfrm>
              <a:prstGeom prst="parallelogram">
                <a:avLst>
                  <a:gd name="adj" fmla="val 419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2"/>
                  </a:solidFill>
                  <a:latin typeface="Trebuchet MS"/>
                  <a:cs typeface="Trebuchet MS"/>
                </a:endParaRPr>
              </a:p>
            </p:txBody>
          </p:sp>
          <p:sp>
            <p:nvSpPr>
              <p:cNvPr id="12" name="Rectangle 11">
                <a:extLst>
                  <a:ext uri="{FF2B5EF4-FFF2-40B4-BE49-F238E27FC236}">
                    <a16:creationId xmlns:a16="http://schemas.microsoft.com/office/drawing/2014/main" id="{229C0077-B997-8D42-B580-E658711A4782}"/>
                  </a:ext>
                </a:extLst>
              </p:cNvPr>
              <p:cNvSpPr/>
              <p:nvPr/>
            </p:nvSpPr>
            <p:spPr>
              <a:xfrm>
                <a:off x="8871942" y="4723722"/>
                <a:ext cx="272058" cy="421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Trebuchet MS"/>
                  <a:cs typeface="Trebuchet MS"/>
                </a:endParaRPr>
              </a:p>
            </p:txBody>
          </p:sp>
        </p:grpSp>
        <p:pic>
          <p:nvPicPr>
            <p:cNvPr id="10" name="Picture 9">
              <a:extLst>
                <a:ext uri="{FF2B5EF4-FFF2-40B4-BE49-F238E27FC236}">
                  <a16:creationId xmlns:a16="http://schemas.microsoft.com/office/drawing/2014/main" id="{13634E8F-3497-AE44-89E6-1B9EE413AD0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68746" y="4776166"/>
              <a:ext cx="1070238" cy="229723"/>
            </a:xfrm>
            <a:prstGeom prst="rect">
              <a:avLst/>
            </a:prstGeom>
          </p:spPr>
        </p:pic>
      </p:grpSp>
      <p:pic>
        <p:nvPicPr>
          <p:cNvPr id="13" name="Picture 12">
            <a:extLst>
              <a:ext uri="{FF2B5EF4-FFF2-40B4-BE49-F238E27FC236}">
                <a16:creationId xmlns:a16="http://schemas.microsoft.com/office/drawing/2014/main" id="{9E7BABB0-BD81-654A-AC58-BD905680664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27628" y="4850735"/>
            <a:ext cx="852980" cy="183088"/>
          </a:xfrm>
          <a:prstGeom prst="rect">
            <a:avLst/>
          </a:prstGeom>
        </p:spPr>
      </p:pic>
    </p:spTree>
    <p:extLst>
      <p:ext uri="{BB962C8B-B14F-4D97-AF65-F5344CB8AC3E}">
        <p14:creationId xmlns:p14="http://schemas.microsoft.com/office/powerpoint/2010/main" val="722153349"/>
      </p:ext>
    </p:extLst>
  </p:cSld>
  <p:clrMapOvr>
    <a:masterClrMapping/>
  </p:clrMapOvr>
  <p:extLst>
    <p:ext uri="{DCECCB84-F9BA-43D5-87BE-67443E8EF086}">
      <p15:sldGuideLst xmlns:p15="http://schemas.microsoft.com/office/powerpoint/2012/main">
        <p15:guide id="1" orient="horz" pos="1644">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Background Image 03">
    <p:bg>
      <p:bgPr>
        <a:solidFill>
          <a:srgbClr val="E6E8E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8736E8-1890-984D-8463-2EBBA9B8CE6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Tree>
    <p:extLst>
      <p:ext uri="{BB962C8B-B14F-4D97-AF65-F5344CB8AC3E}">
        <p14:creationId xmlns:p14="http://schemas.microsoft.com/office/powerpoint/2010/main" val="3447559279"/>
      </p:ext>
    </p:extLst>
  </p:cSld>
  <p:clrMapOvr>
    <a:masterClrMapping/>
  </p:clrMapOvr>
  <p:extLst>
    <p:ext uri="{DCECCB84-F9BA-43D5-87BE-67443E8EF086}">
      <p15:sldGuideLst xmlns:p15="http://schemas.microsoft.com/office/powerpoint/2012/main">
        <p15:guide id="1" orient="horz" pos="1644">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ckground Image 04">
    <p:bg>
      <p:bgPr>
        <a:solidFill>
          <a:srgbClr val="E6E8E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8736E8-1890-984D-8463-2EBBA9B8CE6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44000" cy="5143501"/>
          </a:xfrm>
          <a:prstGeom prst="rect">
            <a:avLst/>
          </a:prstGeom>
        </p:spPr>
      </p:pic>
      <p:grpSp>
        <p:nvGrpSpPr>
          <p:cNvPr id="8" name="Group 7">
            <a:extLst>
              <a:ext uri="{FF2B5EF4-FFF2-40B4-BE49-F238E27FC236}">
                <a16:creationId xmlns:a16="http://schemas.microsoft.com/office/drawing/2014/main" id="{CB740226-EB95-D44F-AB79-1D77BCAD1968}"/>
              </a:ext>
            </a:extLst>
          </p:cNvPr>
          <p:cNvGrpSpPr/>
          <p:nvPr userDrawn="1"/>
        </p:nvGrpSpPr>
        <p:grpSpPr>
          <a:xfrm>
            <a:off x="7886209" y="4726496"/>
            <a:ext cx="1257791" cy="417004"/>
            <a:chOff x="7565835" y="4620281"/>
            <a:chExt cx="1578165" cy="523220"/>
          </a:xfrm>
        </p:grpSpPr>
        <p:grpSp>
          <p:nvGrpSpPr>
            <p:cNvPr id="9" name="Group 8">
              <a:extLst>
                <a:ext uri="{FF2B5EF4-FFF2-40B4-BE49-F238E27FC236}">
                  <a16:creationId xmlns:a16="http://schemas.microsoft.com/office/drawing/2014/main" id="{0C944057-9EC6-E149-84B8-204D232C68CE}"/>
                </a:ext>
              </a:extLst>
            </p:cNvPr>
            <p:cNvGrpSpPr/>
            <p:nvPr userDrawn="1"/>
          </p:nvGrpSpPr>
          <p:grpSpPr>
            <a:xfrm>
              <a:off x="7565835" y="4620281"/>
              <a:ext cx="1578165" cy="523220"/>
              <a:chOff x="7872995" y="4723722"/>
              <a:chExt cx="1271005" cy="421385"/>
            </a:xfrm>
          </p:grpSpPr>
          <p:sp>
            <p:nvSpPr>
              <p:cNvPr id="11" name="Parallelogram 10">
                <a:extLst>
                  <a:ext uri="{FF2B5EF4-FFF2-40B4-BE49-F238E27FC236}">
                    <a16:creationId xmlns:a16="http://schemas.microsoft.com/office/drawing/2014/main" id="{050C1629-2039-6143-806C-47386720BDD1}"/>
                  </a:ext>
                </a:extLst>
              </p:cNvPr>
              <p:cNvSpPr/>
              <p:nvPr/>
            </p:nvSpPr>
            <p:spPr>
              <a:xfrm>
                <a:off x="7872995" y="4723723"/>
                <a:ext cx="1205691" cy="421384"/>
              </a:xfrm>
              <a:prstGeom prst="parallelogram">
                <a:avLst>
                  <a:gd name="adj" fmla="val 419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2"/>
                  </a:solidFill>
                  <a:latin typeface="Trebuchet MS"/>
                  <a:cs typeface="Trebuchet MS"/>
                </a:endParaRPr>
              </a:p>
            </p:txBody>
          </p:sp>
          <p:sp>
            <p:nvSpPr>
              <p:cNvPr id="12" name="Rectangle 11">
                <a:extLst>
                  <a:ext uri="{FF2B5EF4-FFF2-40B4-BE49-F238E27FC236}">
                    <a16:creationId xmlns:a16="http://schemas.microsoft.com/office/drawing/2014/main" id="{D745A9CE-9E60-DD47-8474-14A474440F91}"/>
                  </a:ext>
                </a:extLst>
              </p:cNvPr>
              <p:cNvSpPr/>
              <p:nvPr/>
            </p:nvSpPr>
            <p:spPr>
              <a:xfrm>
                <a:off x="8871942" y="4723722"/>
                <a:ext cx="272058" cy="421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Trebuchet MS"/>
                  <a:cs typeface="Trebuchet MS"/>
                </a:endParaRPr>
              </a:p>
            </p:txBody>
          </p:sp>
        </p:grpSp>
        <p:pic>
          <p:nvPicPr>
            <p:cNvPr id="10" name="Picture 9">
              <a:extLst>
                <a:ext uri="{FF2B5EF4-FFF2-40B4-BE49-F238E27FC236}">
                  <a16:creationId xmlns:a16="http://schemas.microsoft.com/office/drawing/2014/main" id="{D706F5FB-A273-7A4F-84CC-9C26F958863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68746" y="4776166"/>
              <a:ext cx="1070238" cy="229723"/>
            </a:xfrm>
            <a:prstGeom prst="rect">
              <a:avLst/>
            </a:prstGeom>
          </p:spPr>
        </p:pic>
      </p:grpSp>
      <p:pic>
        <p:nvPicPr>
          <p:cNvPr id="13" name="Picture 12">
            <a:extLst>
              <a:ext uri="{FF2B5EF4-FFF2-40B4-BE49-F238E27FC236}">
                <a16:creationId xmlns:a16="http://schemas.microsoft.com/office/drawing/2014/main" id="{2B46CC99-A08A-3743-90EA-9CDFC65B149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27628" y="4850735"/>
            <a:ext cx="852980" cy="183088"/>
          </a:xfrm>
          <a:prstGeom prst="rect">
            <a:avLst/>
          </a:prstGeom>
        </p:spPr>
      </p:pic>
    </p:spTree>
    <p:extLst>
      <p:ext uri="{BB962C8B-B14F-4D97-AF65-F5344CB8AC3E}">
        <p14:creationId xmlns:p14="http://schemas.microsoft.com/office/powerpoint/2010/main" val="247708279"/>
      </p:ext>
    </p:extLst>
  </p:cSld>
  <p:clrMapOvr>
    <a:masterClrMapping/>
  </p:clrMapOvr>
  <p:extLst>
    <p:ext uri="{DCECCB84-F9BA-43D5-87BE-67443E8EF086}">
      <p15:sldGuideLst xmlns:p15="http://schemas.microsoft.com/office/powerpoint/2012/main">
        <p15:guide id="1" orient="horz" pos="1644">
          <p15:clr>
            <a:srgbClr val="FBAE40"/>
          </p15:clr>
        </p15:guide>
        <p15:guide id="2" pos="28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ckground Image 05">
    <p:bg>
      <p:bgPr>
        <a:solidFill>
          <a:srgbClr val="E6E8E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8736E8-1890-984D-8463-2EBBA9B8CE6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grpSp>
        <p:nvGrpSpPr>
          <p:cNvPr id="8" name="Group 7">
            <a:extLst>
              <a:ext uri="{FF2B5EF4-FFF2-40B4-BE49-F238E27FC236}">
                <a16:creationId xmlns:a16="http://schemas.microsoft.com/office/drawing/2014/main" id="{8E4751CD-A107-1947-A0B2-8B27317256EC}"/>
              </a:ext>
            </a:extLst>
          </p:cNvPr>
          <p:cNvGrpSpPr/>
          <p:nvPr userDrawn="1"/>
        </p:nvGrpSpPr>
        <p:grpSpPr>
          <a:xfrm>
            <a:off x="7886209" y="4726496"/>
            <a:ext cx="1257791" cy="417004"/>
            <a:chOff x="7565835" y="4620281"/>
            <a:chExt cx="1578165" cy="523220"/>
          </a:xfrm>
        </p:grpSpPr>
        <p:grpSp>
          <p:nvGrpSpPr>
            <p:cNvPr id="9" name="Group 8">
              <a:extLst>
                <a:ext uri="{FF2B5EF4-FFF2-40B4-BE49-F238E27FC236}">
                  <a16:creationId xmlns:a16="http://schemas.microsoft.com/office/drawing/2014/main" id="{9AEB75E9-14E8-004D-9E43-57B6231C6057}"/>
                </a:ext>
              </a:extLst>
            </p:cNvPr>
            <p:cNvGrpSpPr/>
            <p:nvPr userDrawn="1"/>
          </p:nvGrpSpPr>
          <p:grpSpPr>
            <a:xfrm>
              <a:off x="7565835" y="4620281"/>
              <a:ext cx="1578165" cy="523220"/>
              <a:chOff x="7872995" y="4723722"/>
              <a:chExt cx="1271005" cy="421385"/>
            </a:xfrm>
          </p:grpSpPr>
          <p:sp>
            <p:nvSpPr>
              <p:cNvPr id="11" name="Parallelogram 10">
                <a:extLst>
                  <a:ext uri="{FF2B5EF4-FFF2-40B4-BE49-F238E27FC236}">
                    <a16:creationId xmlns:a16="http://schemas.microsoft.com/office/drawing/2014/main" id="{4115321E-511C-E644-8D91-821370EFCE15}"/>
                  </a:ext>
                </a:extLst>
              </p:cNvPr>
              <p:cNvSpPr/>
              <p:nvPr/>
            </p:nvSpPr>
            <p:spPr>
              <a:xfrm>
                <a:off x="7872995" y="4723723"/>
                <a:ext cx="1205691" cy="421384"/>
              </a:xfrm>
              <a:prstGeom prst="parallelogram">
                <a:avLst>
                  <a:gd name="adj" fmla="val 419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2"/>
                  </a:solidFill>
                  <a:latin typeface="Trebuchet MS"/>
                  <a:cs typeface="Trebuchet MS"/>
                </a:endParaRPr>
              </a:p>
            </p:txBody>
          </p:sp>
          <p:sp>
            <p:nvSpPr>
              <p:cNvPr id="12" name="Rectangle 11">
                <a:extLst>
                  <a:ext uri="{FF2B5EF4-FFF2-40B4-BE49-F238E27FC236}">
                    <a16:creationId xmlns:a16="http://schemas.microsoft.com/office/drawing/2014/main" id="{245B7EF6-158F-2243-870E-3B30E0EDAD57}"/>
                  </a:ext>
                </a:extLst>
              </p:cNvPr>
              <p:cNvSpPr/>
              <p:nvPr/>
            </p:nvSpPr>
            <p:spPr>
              <a:xfrm>
                <a:off x="8871942" y="4723722"/>
                <a:ext cx="272058" cy="421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Trebuchet MS"/>
                  <a:cs typeface="Trebuchet MS"/>
                </a:endParaRPr>
              </a:p>
            </p:txBody>
          </p:sp>
        </p:grpSp>
        <p:pic>
          <p:nvPicPr>
            <p:cNvPr id="10" name="Picture 9">
              <a:extLst>
                <a:ext uri="{FF2B5EF4-FFF2-40B4-BE49-F238E27FC236}">
                  <a16:creationId xmlns:a16="http://schemas.microsoft.com/office/drawing/2014/main" id="{D96A264D-AC7D-5241-A8CD-8EC86DBD82A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68746" y="4776166"/>
              <a:ext cx="1070238" cy="229723"/>
            </a:xfrm>
            <a:prstGeom prst="rect">
              <a:avLst/>
            </a:prstGeom>
          </p:spPr>
        </p:pic>
      </p:grpSp>
      <p:pic>
        <p:nvPicPr>
          <p:cNvPr id="13" name="Picture 12">
            <a:extLst>
              <a:ext uri="{FF2B5EF4-FFF2-40B4-BE49-F238E27FC236}">
                <a16:creationId xmlns:a16="http://schemas.microsoft.com/office/drawing/2014/main" id="{AD2BE9C4-E7DB-3F4F-856F-FA559AE2239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27628" y="4850735"/>
            <a:ext cx="852980" cy="183088"/>
          </a:xfrm>
          <a:prstGeom prst="rect">
            <a:avLst/>
          </a:prstGeom>
        </p:spPr>
      </p:pic>
    </p:spTree>
    <p:extLst>
      <p:ext uri="{BB962C8B-B14F-4D97-AF65-F5344CB8AC3E}">
        <p14:creationId xmlns:p14="http://schemas.microsoft.com/office/powerpoint/2010/main" val="344604869"/>
      </p:ext>
    </p:extLst>
  </p:cSld>
  <p:clrMapOvr>
    <a:masterClrMapping/>
  </p:clrMapOvr>
  <p:extLst>
    <p:ext uri="{DCECCB84-F9BA-43D5-87BE-67443E8EF086}">
      <p15:sldGuideLst xmlns:p15="http://schemas.microsoft.com/office/powerpoint/2012/main">
        <p15:guide id="1" orient="horz" pos="1644">
          <p15:clr>
            <a:srgbClr val="FBAE40"/>
          </p15:clr>
        </p15:guide>
        <p15:guide id="2"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ckground Image 06">
    <p:bg>
      <p:bgPr>
        <a:solidFill>
          <a:srgbClr val="E6E8E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8736E8-1890-984D-8463-2EBBA9B8CE6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44000" cy="5143500"/>
          </a:xfrm>
          <a:prstGeom prst="rect">
            <a:avLst/>
          </a:prstGeom>
        </p:spPr>
      </p:pic>
      <p:grpSp>
        <p:nvGrpSpPr>
          <p:cNvPr id="14" name="Group 13">
            <a:extLst>
              <a:ext uri="{FF2B5EF4-FFF2-40B4-BE49-F238E27FC236}">
                <a16:creationId xmlns:a16="http://schemas.microsoft.com/office/drawing/2014/main" id="{3A8CE594-B344-2640-A72A-ED6612B40BE6}"/>
              </a:ext>
            </a:extLst>
          </p:cNvPr>
          <p:cNvGrpSpPr/>
          <p:nvPr userDrawn="1"/>
        </p:nvGrpSpPr>
        <p:grpSpPr>
          <a:xfrm>
            <a:off x="7886209" y="4726496"/>
            <a:ext cx="1257791" cy="417004"/>
            <a:chOff x="7565835" y="4620281"/>
            <a:chExt cx="1578165" cy="523220"/>
          </a:xfrm>
        </p:grpSpPr>
        <p:grpSp>
          <p:nvGrpSpPr>
            <p:cNvPr id="15" name="Group 14">
              <a:extLst>
                <a:ext uri="{FF2B5EF4-FFF2-40B4-BE49-F238E27FC236}">
                  <a16:creationId xmlns:a16="http://schemas.microsoft.com/office/drawing/2014/main" id="{216E6F41-DA94-4743-8084-4C7BE7D27681}"/>
                </a:ext>
              </a:extLst>
            </p:cNvPr>
            <p:cNvGrpSpPr/>
            <p:nvPr userDrawn="1"/>
          </p:nvGrpSpPr>
          <p:grpSpPr>
            <a:xfrm>
              <a:off x="7565835" y="4620281"/>
              <a:ext cx="1578165" cy="523220"/>
              <a:chOff x="7872995" y="4723722"/>
              <a:chExt cx="1271005" cy="421385"/>
            </a:xfrm>
          </p:grpSpPr>
          <p:sp>
            <p:nvSpPr>
              <p:cNvPr id="17" name="Parallelogram 16">
                <a:extLst>
                  <a:ext uri="{FF2B5EF4-FFF2-40B4-BE49-F238E27FC236}">
                    <a16:creationId xmlns:a16="http://schemas.microsoft.com/office/drawing/2014/main" id="{21E90957-AC8D-8D43-A7B0-8F767EA7CCDA}"/>
                  </a:ext>
                </a:extLst>
              </p:cNvPr>
              <p:cNvSpPr/>
              <p:nvPr/>
            </p:nvSpPr>
            <p:spPr>
              <a:xfrm>
                <a:off x="7872995" y="4723723"/>
                <a:ext cx="1205691" cy="421384"/>
              </a:xfrm>
              <a:prstGeom prst="parallelogram">
                <a:avLst>
                  <a:gd name="adj" fmla="val 419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2"/>
                  </a:solidFill>
                  <a:latin typeface="Trebuchet MS"/>
                  <a:cs typeface="Trebuchet MS"/>
                </a:endParaRPr>
              </a:p>
            </p:txBody>
          </p:sp>
          <p:sp>
            <p:nvSpPr>
              <p:cNvPr id="18" name="Rectangle 17">
                <a:extLst>
                  <a:ext uri="{FF2B5EF4-FFF2-40B4-BE49-F238E27FC236}">
                    <a16:creationId xmlns:a16="http://schemas.microsoft.com/office/drawing/2014/main" id="{C7BBAECC-90CF-9742-A682-CC9171E5060A}"/>
                  </a:ext>
                </a:extLst>
              </p:cNvPr>
              <p:cNvSpPr/>
              <p:nvPr/>
            </p:nvSpPr>
            <p:spPr>
              <a:xfrm>
                <a:off x="8871942" y="4723722"/>
                <a:ext cx="272058" cy="421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Trebuchet MS"/>
                  <a:cs typeface="Trebuchet MS"/>
                </a:endParaRPr>
              </a:p>
            </p:txBody>
          </p:sp>
        </p:grpSp>
        <p:pic>
          <p:nvPicPr>
            <p:cNvPr id="16" name="Picture 15">
              <a:extLst>
                <a:ext uri="{FF2B5EF4-FFF2-40B4-BE49-F238E27FC236}">
                  <a16:creationId xmlns:a16="http://schemas.microsoft.com/office/drawing/2014/main" id="{D75E0D53-3B0F-A541-8BB7-5CDA8F3897B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68746" y="4776166"/>
              <a:ext cx="1070238" cy="229723"/>
            </a:xfrm>
            <a:prstGeom prst="rect">
              <a:avLst/>
            </a:prstGeom>
          </p:spPr>
        </p:pic>
      </p:grpSp>
      <p:pic>
        <p:nvPicPr>
          <p:cNvPr id="19" name="Picture 18">
            <a:extLst>
              <a:ext uri="{FF2B5EF4-FFF2-40B4-BE49-F238E27FC236}">
                <a16:creationId xmlns:a16="http://schemas.microsoft.com/office/drawing/2014/main" id="{226C4822-BB54-2E4E-99C0-0917FEEC052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27628" y="4850735"/>
            <a:ext cx="852980" cy="183088"/>
          </a:xfrm>
          <a:prstGeom prst="rect">
            <a:avLst/>
          </a:prstGeom>
        </p:spPr>
      </p:pic>
    </p:spTree>
    <p:extLst>
      <p:ext uri="{BB962C8B-B14F-4D97-AF65-F5344CB8AC3E}">
        <p14:creationId xmlns:p14="http://schemas.microsoft.com/office/powerpoint/2010/main" val="2225959383"/>
      </p:ext>
    </p:extLst>
  </p:cSld>
  <p:clrMapOvr>
    <a:masterClrMapping/>
  </p:clrMapOvr>
  <p:extLst>
    <p:ext uri="{DCECCB84-F9BA-43D5-87BE-67443E8EF086}">
      <p15:sldGuideLst xmlns:p15="http://schemas.microsoft.com/office/powerpoint/2012/main">
        <p15:guide id="1" orient="horz" pos="1644">
          <p15:clr>
            <a:srgbClr val="FBAE40"/>
          </p15:clr>
        </p15:guide>
        <p15:guide id="2" pos="28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allout Background">
    <p:bg>
      <p:bgPr>
        <a:solidFill>
          <a:srgbClr val="E6E8E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8736E8-1890-984D-8463-2EBBA9B8CE6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grpSp>
        <p:nvGrpSpPr>
          <p:cNvPr id="8" name="Group 7">
            <a:extLst>
              <a:ext uri="{FF2B5EF4-FFF2-40B4-BE49-F238E27FC236}">
                <a16:creationId xmlns:a16="http://schemas.microsoft.com/office/drawing/2014/main" id="{9C7A0D39-3A48-C349-8379-1A441598C5AC}"/>
              </a:ext>
            </a:extLst>
          </p:cNvPr>
          <p:cNvGrpSpPr/>
          <p:nvPr userDrawn="1"/>
        </p:nvGrpSpPr>
        <p:grpSpPr>
          <a:xfrm>
            <a:off x="7886209" y="4726496"/>
            <a:ext cx="1257791" cy="417004"/>
            <a:chOff x="7565835" y="4620281"/>
            <a:chExt cx="1578165" cy="523220"/>
          </a:xfrm>
        </p:grpSpPr>
        <p:grpSp>
          <p:nvGrpSpPr>
            <p:cNvPr id="9" name="Group 8">
              <a:extLst>
                <a:ext uri="{FF2B5EF4-FFF2-40B4-BE49-F238E27FC236}">
                  <a16:creationId xmlns:a16="http://schemas.microsoft.com/office/drawing/2014/main" id="{21793767-88D4-8F45-903F-6AC542DE322A}"/>
                </a:ext>
              </a:extLst>
            </p:cNvPr>
            <p:cNvGrpSpPr/>
            <p:nvPr userDrawn="1"/>
          </p:nvGrpSpPr>
          <p:grpSpPr>
            <a:xfrm>
              <a:off x="7565835" y="4620281"/>
              <a:ext cx="1578165" cy="523220"/>
              <a:chOff x="7872995" y="4723722"/>
              <a:chExt cx="1271005" cy="421385"/>
            </a:xfrm>
          </p:grpSpPr>
          <p:sp>
            <p:nvSpPr>
              <p:cNvPr id="11" name="Parallelogram 10">
                <a:extLst>
                  <a:ext uri="{FF2B5EF4-FFF2-40B4-BE49-F238E27FC236}">
                    <a16:creationId xmlns:a16="http://schemas.microsoft.com/office/drawing/2014/main" id="{2BF6E109-7FED-274D-9B2E-B2E01B127E3A}"/>
                  </a:ext>
                </a:extLst>
              </p:cNvPr>
              <p:cNvSpPr/>
              <p:nvPr/>
            </p:nvSpPr>
            <p:spPr>
              <a:xfrm>
                <a:off x="7872995" y="4723723"/>
                <a:ext cx="1205691" cy="421384"/>
              </a:xfrm>
              <a:prstGeom prst="parallelogram">
                <a:avLst>
                  <a:gd name="adj" fmla="val 419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2"/>
                  </a:solidFill>
                  <a:latin typeface="Trebuchet MS"/>
                  <a:cs typeface="Trebuchet MS"/>
                </a:endParaRPr>
              </a:p>
            </p:txBody>
          </p:sp>
          <p:sp>
            <p:nvSpPr>
              <p:cNvPr id="12" name="Rectangle 11">
                <a:extLst>
                  <a:ext uri="{FF2B5EF4-FFF2-40B4-BE49-F238E27FC236}">
                    <a16:creationId xmlns:a16="http://schemas.microsoft.com/office/drawing/2014/main" id="{D16FB8D6-1FE5-2344-82A3-84F3A8BD5510}"/>
                  </a:ext>
                </a:extLst>
              </p:cNvPr>
              <p:cNvSpPr/>
              <p:nvPr/>
            </p:nvSpPr>
            <p:spPr>
              <a:xfrm>
                <a:off x="8871942" y="4723722"/>
                <a:ext cx="272058" cy="421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Trebuchet MS"/>
                  <a:cs typeface="Trebuchet MS"/>
                </a:endParaRPr>
              </a:p>
            </p:txBody>
          </p:sp>
        </p:grpSp>
        <p:pic>
          <p:nvPicPr>
            <p:cNvPr id="10" name="Picture 9">
              <a:extLst>
                <a:ext uri="{FF2B5EF4-FFF2-40B4-BE49-F238E27FC236}">
                  <a16:creationId xmlns:a16="http://schemas.microsoft.com/office/drawing/2014/main" id="{24857F61-41E5-854D-9F99-2ED9A56BC4E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68746" y="4776166"/>
              <a:ext cx="1070238" cy="229723"/>
            </a:xfrm>
            <a:prstGeom prst="rect">
              <a:avLst/>
            </a:prstGeom>
          </p:spPr>
        </p:pic>
      </p:grpSp>
      <p:pic>
        <p:nvPicPr>
          <p:cNvPr id="13" name="Picture 12">
            <a:extLst>
              <a:ext uri="{FF2B5EF4-FFF2-40B4-BE49-F238E27FC236}">
                <a16:creationId xmlns:a16="http://schemas.microsoft.com/office/drawing/2014/main" id="{307274CA-A1DD-524F-9B4E-6191FC3B323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27628" y="4850735"/>
            <a:ext cx="852980" cy="183088"/>
          </a:xfrm>
          <a:prstGeom prst="rect">
            <a:avLst/>
          </a:prstGeom>
        </p:spPr>
      </p:pic>
    </p:spTree>
    <p:extLst>
      <p:ext uri="{BB962C8B-B14F-4D97-AF65-F5344CB8AC3E}">
        <p14:creationId xmlns:p14="http://schemas.microsoft.com/office/powerpoint/2010/main" val="4090710206"/>
      </p:ext>
    </p:extLst>
  </p:cSld>
  <p:clrMapOvr>
    <a:masterClrMapping/>
  </p:clrMapOvr>
  <p:extLst>
    <p:ext uri="{DCECCB84-F9BA-43D5-87BE-67443E8EF086}">
      <p15:sldGuideLst xmlns:p15="http://schemas.microsoft.com/office/powerpoint/2012/main">
        <p15:guide id="1" orient="horz" pos="1644">
          <p15:clr>
            <a:srgbClr val="FBAE40"/>
          </p15:clr>
        </p15:guide>
        <p15:guide id="2" pos="288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 01">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031568-0A97-D347-9E7E-FC19FC21DFB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CB009626-9DB6-D144-B8F3-90D3C2C8CE5E}"/>
              </a:ext>
            </a:extLst>
          </p:cNvPr>
          <p:cNvSpPr txBox="1"/>
          <p:nvPr userDrawn="1"/>
        </p:nvSpPr>
        <p:spPr>
          <a:xfrm>
            <a:off x="1329068" y="1180970"/>
            <a:ext cx="753533" cy="1569660"/>
          </a:xfrm>
          <a:prstGeom prst="rect">
            <a:avLst/>
          </a:prstGeom>
          <a:noFill/>
        </p:spPr>
        <p:txBody>
          <a:bodyPr wrap="square" rtlCol="0">
            <a:spAutoFit/>
          </a:bodyPr>
          <a:lstStyle/>
          <a:p>
            <a:r>
              <a:rPr lang="en-US" sz="9600" b="0" i="0" dirty="0">
                <a:solidFill>
                  <a:schemeClr val="accent1"/>
                </a:solidFill>
                <a:latin typeface="Proxima Nova Black" panose="02000506030000020004" pitchFamily="2" charset="0"/>
                <a:ea typeface="Verdana" panose="020B0604030504040204" pitchFamily="34" charset="0"/>
                <a:cs typeface="Gotham Black" pitchFamily="2" charset="0"/>
              </a:rPr>
              <a:t>“</a:t>
            </a:r>
          </a:p>
        </p:txBody>
      </p:sp>
      <p:sp>
        <p:nvSpPr>
          <p:cNvPr id="10" name="Title 9">
            <a:extLst>
              <a:ext uri="{FF2B5EF4-FFF2-40B4-BE49-F238E27FC236}">
                <a16:creationId xmlns:a16="http://schemas.microsoft.com/office/drawing/2014/main" id="{547D51FD-9C88-A74F-A5C3-21C143DAA952}"/>
              </a:ext>
            </a:extLst>
          </p:cNvPr>
          <p:cNvSpPr>
            <a:spLocks noGrp="1"/>
          </p:cNvSpPr>
          <p:nvPr>
            <p:ph type="title" hasCustomPrompt="1"/>
          </p:nvPr>
        </p:nvSpPr>
        <p:spPr>
          <a:xfrm>
            <a:off x="2125663" y="1765700"/>
            <a:ext cx="5214937" cy="2062103"/>
          </a:xfrm>
          <a:prstGeom prst="rect">
            <a:avLst/>
          </a:prstGeom>
        </p:spPr>
        <p:txBody>
          <a:bodyPr/>
          <a:lstStyle>
            <a:lvl1pPr algn="l">
              <a:defRPr sz="3200" b="0" i="0">
                <a:solidFill>
                  <a:schemeClr val="bg1"/>
                </a:solidFill>
                <a:latin typeface="Proxima Nova Extrabold" panose="02000506030000020004" pitchFamily="2" charset="0"/>
                <a:cs typeface="Gotham Black" pitchFamily="2" charset="0"/>
              </a:defRPr>
            </a:lvl1pPr>
          </a:lstStyle>
          <a:p>
            <a:r>
              <a:rPr lang="en-US" dirty="0"/>
              <a:t>Insert quote here. This is what a quote with a couple of sentences will look like.”</a:t>
            </a:r>
          </a:p>
        </p:txBody>
      </p:sp>
      <p:sp>
        <p:nvSpPr>
          <p:cNvPr id="6" name="Graphic 14">
            <a:extLst>
              <a:ext uri="{FF2B5EF4-FFF2-40B4-BE49-F238E27FC236}">
                <a16:creationId xmlns:a16="http://schemas.microsoft.com/office/drawing/2014/main" id="{51BE5B18-E920-484F-9BDD-448E1400CB7B}"/>
              </a:ext>
            </a:extLst>
          </p:cNvPr>
          <p:cNvSpPr/>
          <p:nvPr/>
        </p:nvSpPr>
        <p:spPr>
          <a:xfrm>
            <a:off x="540663" y="-916357"/>
            <a:ext cx="8062674" cy="6976214"/>
          </a:xfrm>
          <a:custGeom>
            <a:avLst/>
            <a:gdLst>
              <a:gd name="connsiteX0" fmla="*/ 3532065 w 4707193"/>
              <a:gd name="connsiteY0" fmla="*/ 0 h 4072891"/>
              <a:gd name="connsiteX1" fmla="*/ 1176798 w 4707193"/>
              <a:gd name="connsiteY1" fmla="*/ 0 h 4072891"/>
              <a:gd name="connsiteX2" fmla="*/ 0 w 4707193"/>
              <a:gd name="connsiteY2" fmla="*/ 2038949 h 4072891"/>
              <a:gd name="connsiteX3" fmla="*/ 1176798 w 4707193"/>
              <a:gd name="connsiteY3" fmla="*/ 4077899 h 4072891"/>
              <a:gd name="connsiteX4" fmla="*/ 3532065 w 4707193"/>
              <a:gd name="connsiteY4" fmla="*/ 4077899 h 4072891"/>
              <a:gd name="connsiteX5" fmla="*/ 4708863 w 4707193"/>
              <a:gd name="connsiteY5" fmla="*/ 2038949 h 4072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7193" h="4072891">
                <a:moveTo>
                  <a:pt x="3532065" y="0"/>
                </a:moveTo>
                <a:lnTo>
                  <a:pt x="1176798" y="0"/>
                </a:lnTo>
                <a:lnTo>
                  <a:pt x="0" y="2038949"/>
                </a:lnTo>
                <a:lnTo>
                  <a:pt x="1176798" y="4077899"/>
                </a:lnTo>
                <a:lnTo>
                  <a:pt x="3532065" y="4077899"/>
                </a:lnTo>
                <a:lnTo>
                  <a:pt x="4708863" y="2038949"/>
                </a:lnTo>
                <a:close/>
              </a:path>
            </a:pathLst>
          </a:custGeom>
          <a:noFill/>
          <a:ln w="38100" cap="flat">
            <a:solidFill>
              <a:schemeClr val="accent1"/>
            </a:solidFill>
            <a:prstDash val="solid"/>
            <a:miter/>
          </a:ln>
        </p:spPr>
        <p:txBody>
          <a:bodyPr rtlCol="0" anchor="ctr"/>
          <a:lstStyle/>
          <a:p>
            <a:endParaRPr lang="en-US"/>
          </a:p>
        </p:txBody>
      </p:sp>
      <p:grpSp>
        <p:nvGrpSpPr>
          <p:cNvPr id="13" name="Group 12">
            <a:extLst>
              <a:ext uri="{FF2B5EF4-FFF2-40B4-BE49-F238E27FC236}">
                <a16:creationId xmlns:a16="http://schemas.microsoft.com/office/drawing/2014/main" id="{6D8BB233-850E-F543-9036-76A12718B417}"/>
              </a:ext>
            </a:extLst>
          </p:cNvPr>
          <p:cNvGrpSpPr/>
          <p:nvPr userDrawn="1"/>
        </p:nvGrpSpPr>
        <p:grpSpPr>
          <a:xfrm>
            <a:off x="7886209" y="4726496"/>
            <a:ext cx="1257791" cy="417004"/>
            <a:chOff x="7565835" y="4620281"/>
            <a:chExt cx="1578165" cy="523220"/>
          </a:xfrm>
        </p:grpSpPr>
        <p:grpSp>
          <p:nvGrpSpPr>
            <p:cNvPr id="14" name="Group 13">
              <a:extLst>
                <a:ext uri="{FF2B5EF4-FFF2-40B4-BE49-F238E27FC236}">
                  <a16:creationId xmlns:a16="http://schemas.microsoft.com/office/drawing/2014/main" id="{AFFCAE7D-CCC7-C745-A6B5-E8697ECC8495}"/>
                </a:ext>
              </a:extLst>
            </p:cNvPr>
            <p:cNvGrpSpPr/>
            <p:nvPr userDrawn="1"/>
          </p:nvGrpSpPr>
          <p:grpSpPr>
            <a:xfrm>
              <a:off x="7565835" y="4620281"/>
              <a:ext cx="1578165" cy="523220"/>
              <a:chOff x="7872995" y="4723722"/>
              <a:chExt cx="1271005" cy="421385"/>
            </a:xfrm>
          </p:grpSpPr>
          <p:sp>
            <p:nvSpPr>
              <p:cNvPr id="16" name="Parallelogram 15">
                <a:extLst>
                  <a:ext uri="{FF2B5EF4-FFF2-40B4-BE49-F238E27FC236}">
                    <a16:creationId xmlns:a16="http://schemas.microsoft.com/office/drawing/2014/main" id="{483F6861-D0EF-664A-AD54-AC8883F472F5}"/>
                  </a:ext>
                </a:extLst>
              </p:cNvPr>
              <p:cNvSpPr/>
              <p:nvPr/>
            </p:nvSpPr>
            <p:spPr>
              <a:xfrm>
                <a:off x="7872995" y="4723723"/>
                <a:ext cx="1205691" cy="421384"/>
              </a:xfrm>
              <a:prstGeom prst="parallelogram">
                <a:avLst>
                  <a:gd name="adj" fmla="val 419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2"/>
                  </a:solidFill>
                  <a:latin typeface="Trebuchet MS"/>
                  <a:cs typeface="Trebuchet MS"/>
                </a:endParaRPr>
              </a:p>
            </p:txBody>
          </p:sp>
          <p:sp>
            <p:nvSpPr>
              <p:cNvPr id="17" name="Rectangle 16">
                <a:extLst>
                  <a:ext uri="{FF2B5EF4-FFF2-40B4-BE49-F238E27FC236}">
                    <a16:creationId xmlns:a16="http://schemas.microsoft.com/office/drawing/2014/main" id="{5446CAE3-7901-7744-A14A-A507C0DE4B5A}"/>
                  </a:ext>
                </a:extLst>
              </p:cNvPr>
              <p:cNvSpPr/>
              <p:nvPr/>
            </p:nvSpPr>
            <p:spPr>
              <a:xfrm>
                <a:off x="8871942" y="4723722"/>
                <a:ext cx="272058" cy="421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Trebuchet MS"/>
                  <a:cs typeface="Trebuchet MS"/>
                </a:endParaRPr>
              </a:p>
            </p:txBody>
          </p:sp>
        </p:grpSp>
        <p:pic>
          <p:nvPicPr>
            <p:cNvPr id="15" name="Picture 14">
              <a:extLst>
                <a:ext uri="{FF2B5EF4-FFF2-40B4-BE49-F238E27FC236}">
                  <a16:creationId xmlns:a16="http://schemas.microsoft.com/office/drawing/2014/main" id="{F91C800A-838F-504D-BAC6-7D2F01700FF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68746" y="4776166"/>
              <a:ext cx="1070238" cy="229723"/>
            </a:xfrm>
            <a:prstGeom prst="rect">
              <a:avLst/>
            </a:prstGeom>
          </p:spPr>
        </p:pic>
      </p:grpSp>
      <p:pic>
        <p:nvPicPr>
          <p:cNvPr id="18" name="Picture 17">
            <a:extLst>
              <a:ext uri="{FF2B5EF4-FFF2-40B4-BE49-F238E27FC236}">
                <a16:creationId xmlns:a16="http://schemas.microsoft.com/office/drawing/2014/main" id="{A5C54E22-79F7-F74A-A521-D4D047D8CCA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27628" y="4850735"/>
            <a:ext cx="852980" cy="183088"/>
          </a:xfrm>
          <a:prstGeom prst="rect">
            <a:avLst/>
          </a:prstGeom>
        </p:spPr>
      </p:pic>
    </p:spTree>
    <p:extLst>
      <p:ext uri="{BB962C8B-B14F-4D97-AF65-F5344CB8AC3E}">
        <p14:creationId xmlns:p14="http://schemas.microsoft.com/office/powerpoint/2010/main" val="3428307102"/>
      </p:ext>
    </p:extLst>
  </p:cSld>
  <p:clrMapOvr>
    <a:masterClrMapping/>
  </p:clrMapOvr>
  <p:extLst>
    <p:ext uri="{DCECCB84-F9BA-43D5-87BE-67443E8EF086}">
      <p15:sldGuideLst xmlns:p15="http://schemas.microsoft.com/office/powerpoint/2012/main">
        <p15:guide id="1" orient="horz" pos="1644">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Title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02125C-A804-4EC5-A6D2-090A2298161A}"/>
              </a:ext>
            </a:extLst>
          </p:cNvPr>
          <p:cNvSpPr/>
          <p:nvPr userDrawn="1"/>
        </p:nvSpPr>
        <p:spPr>
          <a:xfrm>
            <a:off x="0" y="0"/>
            <a:ext cx="9153525" cy="5157788"/>
          </a:xfrm>
          <a:prstGeom prst="rect">
            <a:avLst/>
          </a:prstGeom>
          <a:solidFill>
            <a:srgbClr val="57068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TextBox 4">
            <a:extLst>
              <a:ext uri="{FF2B5EF4-FFF2-40B4-BE49-F238E27FC236}">
                <a16:creationId xmlns:a16="http://schemas.microsoft.com/office/drawing/2014/main" id="{A941C4FD-5CBE-473A-AEA0-3B5DE0F70369}"/>
              </a:ext>
            </a:extLst>
          </p:cNvPr>
          <p:cNvSpPr txBox="1">
            <a:spLocks noChangeArrowheads="1"/>
          </p:cNvSpPr>
          <p:nvPr userDrawn="1"/>
        </p:nvSpPr>
        <p:spPr bwMode="auto">
          <a:xfrm>
            <a:off x="8315325" y="292100"/>
            <a:ext cx="184150" cy="369888"/>
          </a:xfrm>
          <a:prstGeom prst="rect">
            <a:avLst/>
          </a:prstGeom>
          <a:noFill/>
          <a:ln>
            <a:noFill/>
          </a:ln>
          <a:extLst>
            <a:ext uri="{909E8E84-426E-40dd-AFC4-6F175D3DCCD1}"/>
            <a:ext uri="{91240B29-F687-4f45-9708-019B960494DF}"/>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defRPr/>
            </a:pPr>
            <a:endParaRPr lang="en-US" dirty="0"/>
          </a:p>
        </p:txBody>
      </p:sp>
      <p:pic>
        <p:nvPicPr>
          <p:cNvPr id="6" name="Picture 1">
            <a:extLst>
              <a:ext uri="{FF2B5EF4-FFF2-40B4-BE49-F238E27FC236}">
                <a16:creationId xmlns:a16="http://schemas.microsoft.com/office/drawing/2014/main" id="{0EA2D349-F7B9-475B-BB09-75C43A019F7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16463" y="234950"/>
            <a:ext cx="6731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Placeholder 2"/>
          <p:cNvSpPr>
            <a:spLocks noGrp="1"/>
          </p:cNvSpPr>
          <p:nvPr>
            <p:ph idx="11"/>
          </p:nvPr>
        </p:nvSpPr>
        <p:spPr>
          <a:xfrm>
            <a:off x="0" y="0"/>
            <a:ext cx="4480560" cy="5156574"/>
          </a:xfrm>
          <a:prstGeom prst="rect">
            <a:avLst/>
          </a:prstGeom>
        </p:spPr>
        <p:txBody>
          <a:bodyPr vert="horz" lIns="0" tIns="0" rIns="0" bIns="0" rtlCol="0" anchor="ctr" anchorCtr="0">
            <a:normAutofit/>
          </a:bodyPr>
          <a:lstStyle>
            <a:lvl1pPr algn="ctr">
              <a:defRPr sz="3000" b="1">
                <a:solidFill>
                  <a:srgbClr val="FFFFFF"/>
                </a:solidFill>
              </a:defRPr>
            </a:lvl1pPr>
            <a:lvl2pPr marL="0" indent="0">
              <a:spcBef>
                <a:spcPts val="0"/>
              </a:spcBef>
              <a:buNone/>
              <a:defRPr>
                <a:solidFill>
                  <a:srgbClr val="FFFFFF"/>
                </a:solidFill>
              </a:defRPr>
            </a:lvl2pPr>
          </a:lstStyle>
          <a:p>
            <a:pPr lvl="0"/>
            <a:r>
              <a:rPr lang="en-US"/>
              <a:t>Click to edit Master text styles</a:t>
            </a:r>
          </a:p>
        </p:txBody>
      </p:sp>
      <p:sp>
        <p:nvSpPr>
          <p:cNvPr id="7" name="Text Placeholder 3"/>
          <p:cNvSpPr>
            <a:spLocks noGrp="1"/>
          </p:cNvSpPr>
          <p:nvPr>
            <p:ph type="body" sz="quarter" idx="12"/>
          </p:nvPr>
        </p:nvSpPr>
        <p:spPr>
          <a:xfrm>
            <a:off x="4997268" y="1583857"/>
            <a:ext cx="3737844" cy="3131018"/>
          </a:xfrm>
          <a:prstGeom prst="rect">
            <a:avLst/>
          </a:prstGeom>
        </p:spPr>
        <p:txBody>
          <a:bodyPr vert="horz" lIns="0" tIns="0" rIns="0" bIns="0"/>
          <a:lstStyle>
            <a:lvl1pPr marL="0">
              <a:spcBef>
                <a:spcPts val="0"/>
              </a:spcBef>
              <a:defRPr sz="3000" b="1" i="0">
                <a:solidFill>
                  <a:srgbClr val="FFFFFF"/>
                </a:solidFill>
                <a:latin typeface="Arial"/>
                <a:cs typeface="Arial"/>
              </a:defRPr>
            </a:lvl1pPr>
            <a:lvl2pPr marL="0" indent="0">
              <a:spcBef>
                <a:spcPts val="0"/>
              </a:spcBef>
              <a:buNone/>
              <a:defRPr baseline="0">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9044498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 02">
    <p:bg>
      <p:bgPr>
        <a:solidFill>
          <a:srgbClr val="E6E8EF"/>
        </a:solidFill>
        <a:effectLst/>
      </p:bgPr>
    </p:bg>
    <p:spTree>
      <p:nvGrpSpPr>
        <p:cNvPr id="1" name=""/>
        <p:cNvGrpSpPr/>
        <p:nvPr/>
      </p:nvGrpSpPr>
      <p:grpSpPr>
        <a:xfrm>
          <a:off x="0" y="0"/>
          <a:ext cx="0" cy="0"/>
          <a:chOff x="0" y="0"/>
          <a:chExt cx="0" cy="0"/>
        </a:xfrm>
      </p:grpSpPr>
      <p:sp>
        <p:nvSpPr>
          <p:cNvPr id="9" name="Graphic 14">
            <a:extLst>
              <a:ext uri="{FF2B5EF4-FFF2-40B4-BE49-F238E27FC236}">
                <a16:creationId xmlns:a16="http://schemas.microsoft.com/office/drawing/2014/main" id="{F53D2E3F-61F8-5549-A4CC-74D226BF26E9}"/>
              </a:ext>
            </a:extLst>
          </p:cNvPr>
          <p:cNvSpPr/>
          <p:nvPr userDrawn="1"/>
        </p:nvSpPr>
        <p:spPr>
          <a:xfrm>
            <a:off x="540663" y="-916357"/>
            <a:ext cx="8062674" cy="6976214"/>
          </a:xfrm>
          <a:custGeom>
            <a:avLst/>
            <a:gdLst>
              <a:gd name="connsiteX0" fmla="*/ 3532065 w 4707193"/>
              <a:gd name="connsiteY0" fmla="*/ 0 h 4072891"/>
              <a:gd name="connsiteX1" fmla="*/ 1176798 w 4707193"/>
              <a:gd name="connsiteY1" fmla="*/ 0 h 4072891"/>
              <a:gd name="connsiteX2" fmla="*/ 0 w 4707193"/>
              <a:gd name="connsiteY2" fmla="*/ 2038949 h 4072891"/>
              <a:gd name="connsiteX3" fmla="*/ 1176798 w 4707193"/>
              <a:gd name="connsiteY3" fmla="*/ 4077899 h 4072891"/>
              <a:gd name="connsiteX4" fmla="*/ 3532065 w 4707193"/>
              <a:gd name="connsiteY4" fmla="*/ 4077899 h 4072891"/>
              <a:gd name="connsiteX5" fmla="*/ 4708863 w 4707193"/>
              <a:gd name="connsiteY5" fmla="*/ 2038949 h 4072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7193" h="4072891">
                <a:moveTo>
                  <a:pt x="3532065" y="0"/>
                </a:moveTo>
                <a:lnTo>
                  <a:pt x="1176798" y="0"/>
                </a:lnTo>
                <a:lnTo>
                  <a:pt x="0" y="2038949"/>
                </a:lnTo>
                <a:lnTo>
                  <a:pt x="1176798" y="4077899"/>
                </a:lnTo>
                <a:lnTo>
                  <a:pt x="3532065" y="4077899"/>
                </a:lnTo>
                <a:lnTo>
                  <a:pt x="4708863" y="2038949"/>
                </a:lnTo>
                <a:close/>
              </a:path>
            </a:pathLst>
          </a:custGeom>
          <a:noFill/>
          <a:ln w="38100" cap="flat">
            <a:solidFill>
              <a:schemeClr val="accent1"/>
            </a:solidFill>
            <a:prstDash val="solid"/>
            <a:miter/>
          </a:ln>
        </p:spPr>
        <p:txBody>
          <a:bodyPr rtlCol="0" anchor="ctr"/>
          <a:lstStyle/>
          <a:p>
            <a:endParaRPr lang="en-US"/>
          </a:p>
        </p:txBody>
      </p:sp>
      <p:sp>
        <p:nvSpPr>
          <p:cNvPr id="11" name="TextBox 10">
            <a:extLst>
              <a:ext uri="{FF2B5EF4-FFF2-40B4-BE49-F238E27FC236}">
                <a16:creationId xmlns:a16="http://schemas.microsoft.com/office/drawing/2014/main" id="{EA115E1B-5E73-6447-A869-94270AFFACA4}"/>
              </a:ext>
            </a:extLst>
          </p:cNvPr>
          <p:cNvSpPr txBox="1"/>
          <p:nvPr userDrawn="1"/>
        </p:nvSpPr>
        <p:spPr>
          <a:xfrm>
            <a:off x="1329068" y="1180970"/>
            <a:ext cx="753533" cy="1569660"/>
          </a:xfrm>
          <a:prstGeom prst="rect">
            <a:avLst/>
          </a:prstGeom>
          <a:noFill/>
        </p:spPr>
        <p:txBody>
          <a:bodyPr wrap="square" rtlCol="0">
            <a:spAutoFit/>
          </a:bodyPr>
          <a:lstStyle/>
          <a:p>
            <a:r>
              <a:rPr lang="en-US" sz="9600" b="0" i="0" dirty="0">
                <a:solidFill>
                  <a:schemeClr val="accent1"/>
                </a:solidFill>
                <a:latin typeface="Proxima Nova Black" panose="02000506030000020004" pitchFamily="2" charset="0"/>
                <a:ea typeface="Verdana" panose="020B0604030504040204" pitchFamily="34" charset="0"/>
                <a:cs typeface="Gotham Black" pitchFamily="2" charset="0"/>
              </a:rPr>
              <a:t>“</a:t>
            </a:r>
          </a:p>
        </p:txBody>
      </p:sp>
      <p:sp>
        <p:nvSpPr>
          <p:cNvPr id="12" name="Title 9">
            <a:extLst>
              <a:ext uri="{FF2B5EF4-FFF2-40B4-BE49-F238E27FC236}">
                <a16:creationId xmlns:a16="http://schemas.microsoft.com/office/drawing/2014/main" id="{4DB7A491-C65B-8C4F-ABFE-F75D757E79C9}"/>
              </a:ext>
            </a:extLst>
          </p:cNvPr>
          <p:cNvSpPr>
            <a:spLocks noGrp="1"/>
          </p:cNvSpPr>
          <p:nvPr>
            <p:ph type="title" hasCustomPrompt="1"/>
          </p:nvPr>
        </p:nvSpPr>
        <p:spPr>
          <a:xfrm>
            <a:off x="2125663" y="1765700"/>
            <a:ext cx="5214937" cy="2062103"/>
          </a:xfrm>
          <a:prstGeom prst="rect">
            <a:avLst/>
          </a:prstGeom>
        </p:spPr>
        <p:txBody>
          <a:bodyPr/>
          <a:lstStyle>
            <a:lvl1pPr algn="l">
              <a:defRPr sz="3200" b="0" i="0">
                <a:solidFill>
                  <a:schemeClr val="tx2"/>
                </a:solidFill>
                <a:latin typeface="Proxima Nova Extrabold" panose="02000506030000020004" pitchFamily="2" charset="0"/>
                <a:cs typeface="Gotham Black" pitchFamily="2" charset="0"/>
              </a:defRPr>
            </a:lvl1pPr>
          </a:lstStyle>
          <a:p>
            <a:r>
              <a:rPr lang="en-US" dirty="0"/>
              <a:t>Insert quote here. This is what a quote with a couple of sentences will look like.”</a:t>
            </a:r>
          </a:p>
        </p:txBody>
      </p:sp>
      <p:grpSp>
        <p:nvGrpSpPr>
          <p:cNvPr id="10" name="Group 9">
            <a:extLst>
              <a:ext uri="{FF2B5EF4-FFF2-40B4-BE49-F238E27FC236}">
                <a16:creationId xmlns:a16="http://schemas.microsoft.com/office/drawing/2014/main" id="{8E9713F9-549E-D345-8579-8825D5AB52B0}"/>
              </a:ext>
            </a:extLst>
          </p:cNvPr>
          <p:cNvGrpSpPr/>
          <p:nvPr userDrawn="1"/>
        </p:nvGrpSpPr>
        <p:grpSpPr>
          <a:xfrm>
            <a:off x="7886209" y="4726496"/>
            <a:ext cx="1257791" cy="417004"/>
            <a:chOff x="7565835" y="4620281"/>
            <a:chExt cx="1578165" cy="523220"/>
          </a:xfrm>
        </p:grpSpPr>
        <p:grpSp>
          <p:nvGrpSpPr>
            <p:cNvPr id="13" name="Group 12">
              <a:extLst>
                <a:ext uri="{FF2B5EF4-FFF2-40B4-BE49-F238E27FC236}">
                  <a16:creationId xmlns:a16="http://schemas.microsoft.com/office/drawing/2014/main" id="{C5570CFB-96F0-9944-84B5-43C9ACF7253D}"/>
                </a:ext>
              </a:extLst>
            </p:cNvPr>
            <p:cNvGrpSpPr/>
            <p:nvPr userDrawn="1"/>
          </p:nvGrpSpPr>
          <p:grpSpPr>
            <a:xfrm>
              <a:off x="7565835" y="4620281"/>
              <a:ext cx="1578165" cy="523220"/>
              <a:chOff x="7872995" y="4723722"/>
              <a:chExt cx="1271005" cy="421385"/>
            </a:xfrm>
          </p:grpSpPr>
          <p:sp>
            <p:nvSpPr>
              <p:cNvPr id="15" name="Parallelogram 14">
                <a:extLst>
                  <a:ext uri="{FF2B5EF4-FFF2-40B4-BE49-F238E27FC236}">
                    <a16:creationId xmlns:a16="http://schemas.microsoft.com/office/drawing/2014/main" id="{DA3EA20A-82C0-9C45-A57F-12ED2E82C0D5}"/>
                  </a:ext>
                </a:extLst>
              </p:cNvPr>
              <p:cNvSpPr/>
              <p:nvPr/>
            </p:nvSpPr>
            <p:spPr>
              <a:xfrm>
                <a:off x="7872995" y="4723723"/>
                <a:ext cx="1205691" cy="421384"/>
              </a:xfrm>
              <a:prstGeom prst="parallelogram">
                <a:avLst>
                  <a:gd name="adj" fmla="val 4191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2"/>
                  </a:solidFill>
                  <a:latin typeface="Trebuchet MS"/>
                  <a:cs typeface="Trebuchet MS"/>
                </a:endParaRPr>
              </a:p>
            </p:txBody>
          </p:sp>
          <p:sp>
            <p:nvSpPr>
              <p:cNvPr id="16" name="Rectangle 15">
                <a:extLst>
                  <a:ext uri="{FF2B5EF4-FFF2-40B4-BE49-F238E27FC236}">
                    <a16:creationId xmlns:a16="http://schemas.microsoft.com/office/drawing/2014/main" id="{331F1DA8-8D44-DE49-91A1-AF5DC09A8E94}"/>
                  </a:ext>
                </a:extLst>
              </p:cNvPr>
              <p:cNvSpPr/>
              <p:nvPr/>
            </p:nvSpPr>
            <p:spPr>
              <a:xfrm>
                <a:off x="8871942" y="4723722"/>
                <a:ext cx="272058" cy="4213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Trebuchet MS"/>
                  <a:cs typeface="Trebuchet MS"/>
                </a:endParaRPr>
              </a:p>
            </p:txBody>
          </p:sp>
        </p:grpSp>
        <p:pic>
          <p:nvPicPr>
            <p:cNvPr id="14" name="Picture 13">
              <a:extLst>
                <a:ext uri="{FF2B5EF4-FFF2-40B4-BE49-F238E27FC236}">
                  <a16:creationId xmlns:a16="http://schemas.microsoft.com/office/drawing/2014/main" id="{D6234FFE-B9C6-D441-AC14-18544C1E9F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68746" y="4776166"/>
              <a:ext cx="1070238" cy="229723"/>
            </a:xfrm>
            <a:prstGeom prst="rect">
              <a:avLst/>
            </a:prstGeom>
          </p:spPr>
        </p:pic>
      </p:grpSp>
    </p:spTree>
    <p:extLst>
      <p:ext uri="{BB962C8B-B14F-4D97-AF65-F5344CB8AC3E}">
        <p14:creationId xmlns:p14="http://schemas.microsoft.com/office/powerpoint/2010/main" val="837099622"/>
      </p:ext>
    </p:extLst>
  </p:cSld>
  <p:clrMapOvr>
    <a:masterClrMapping/>
  </p:clrMapOvr>
  <p:extLst>
    <p:ext uri="{DCECCB84-F9BA-43D5-87BE-67443E8EF086}">
      <p15:sldGuideLst xmlns:p15="http://schemas.microsoft.com/office/powerpoint/2012/main">
        <p15:guide id="1" orient="horz" pos="1644">
          <p15:clr>
            <a:srgbClr val="FBAE40"/>
          </p15:clr>
        </p15:guide>
        <p15:guide id="2" pos="28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Content">
    <p:bg>
      <p:bgPr>
        <a:solidFill>
          <a:srgbClr val="E6E8EF"/>
        </a:solidFill>
        <a:effectLst/>
      </p:bgPr>
    </p:bg>
    <p:spTree>
      <p:nvGrpSpPr>
        <p:cNvPr id="1" name=""/>
        <p:cNvGrpSpPr/>
        <p:nvPr/>
      </p:nvGrpSpPr>
      <p:grpSpPr>
        <a:xfrm>
          <a:off x="0" y="0"/>
          <a:ext cx="0" cy="0"/>
          <a:chOff x="0" y="0"/>
          <a:chExt cx="0" cy="0"/>
        </a:xfrm>
      </p:grpSpPr>
      <p:sp>
        <p:nvSpPr>
          <p:cNvPr id="5" name="Content Placeholder 5"/>
          <p:cNvSpPr>
            <a:spLocks noGrp="1"/>
          </p:cNvSpPr>
          <p:nvPr>
            <p:ph sz="half" idx="11" hasCustomPrompt="1"/>
          </p:nvPr>
        </p:nvSpPr>
        <p:spPr>
          <a:xfrm>
            <a:off x="556433" y="1189537"/>
            <a:ext cx="2378839" cy="3230475"/>
          </a:xfrm>
        </p:spPr>
        <p:txBody>
          <a:bodyPr/>
          <a:lstStyle>
            <a:lvl1pPr marL="0" indent="0">
              <a:buNone/>
              <a:defRPr b="0" i="0">
                <a:latin typeface="Proxima Nova" panose="02000506030000020004" pitchFamily="2" charset="0"/>
                <a:cs typeface="Gotham Book" pitchFamily="2" charset="0"/>
              </a:defRPr>
            </a:lvl1pPr>
          </a:lstStyle>
          <a:p>
            <a:r>
              <a:rPr lang="en-US" dirty="0"/>
              <a:t>Text, table, charts, smart art, or media</a:t>
            </a:r>
          </a:p>
        </p:txBody>
      </p:sp>
      <p:sp>
        <p:nvSpPr>
          <p:cNvPr id="7" name="Content Placeholder 5"/>
          <p:cNvSpPr>
            <a:spLocks noGrp="1"/>
          </p:cNvSpPr>
          <p:nvPr>
            <p:ph sz="half" idx="12" hasCustomPrompt="1"/>
          </p:nvPr>
        </p:nvSpPr>
        <p:spPr>
          <a:xfrm>
            <a:off x="3382580" y="1187699"/>
            <a:ext cx="2378839" cy="3230475"/>
          </a:xfrm>
        </p:spPr>
        <p:txBody>
          <a:bodyPr/>
          <a:lstStyle>
            <a:lvl1pPr marL="0" indent="0">
              <a:buNone/>
              <a:defRPr b="0" i="0">
                <a:latin typeface="Proxima Nova" panose="02000506030000020004" pitchFamily="2" charset="0"/>
                <a:cs typeface="Gotham Book" pitchFamily="2" charset="0"/>
              </a:defRPr>
            </a:lvl1pPr>
          </a:lstStyle>
          <a:p>
            <a:r>
              <a:rPr lang="en-US" dirty="0"/>
              <a:t>Text, table, charts, smart art, or media</a:t>
            </a:r>
          </a:p>
        </p:txBody>
      </p:sp>
      <p:sp>
        <p:nvSpPr>
          <p:cNvPr id="10" name="Content Placeholder 5"/>
          <p:cNvSpPr>
            <a:spLocks noGrp="1"/>
          </p:cNvSpPr>
          <p:nvPr>
            <p:ph sz="half" idx="13" hasCustomPrompt="1"/>
          </p:nvPr>
        </p:nvSpPr>
        <p:spPr>
          <a:xfrm>
            <a:off x="6208727" y="1187699"/>
            <a:ext cx="2378840" cy="3230475"/>
          </a:xfrm>
        </p:spPr>
        <p:txBody>
          <a:bodyPr/>
          <a:lstStyle>
            <a:lvl1pPr marL="0" indent="0">
              <a:buNone/>
              <a:defRPr b="0" i="0">
                <a:latin typeface="Proxima Nova" panose="02000506030000020004" pitchFamily="2" charset="0"/>
                <a:cs typeface="Gotham Book" pitchFamily="2" charset="0"/>
              </a:defRPr>
            </a:lvl1pPr>
          </a:lstStyle>
          <a:p>
            <a:r>
              <a:rPr lang="en-US" dirty="0"/>
              <a:t>Text, table, charts, smart art, or media</a:t>
            </a:r>
          </a:p>
        </p:txBody>
      </p:sp>
      <p:sp>
        <p:nvSpPr>
          <p:cNvPr id="16" name="Title 1">
            <a:extLst>
              <a:ext uri="{FF2B5EF4-FFF2-40B4-BE49-F238E27FC236}">
                <a16:creationId xmlns:a16="http://schemas.microsoft.com/office/drawing/2014/main" id="{53F0099F-A69B-9240-AB19-06A3A8F7771A}"/>
              </a:ext>
            </a:extLst>
          </p:cNvPr>
          <p:cNvSpPr>
            <a:spLocks noGrp="1"/>
          </p:cNvSpPr>
          <p:nvPr>
            <p:ph type="title" hasCustomPrompt="1"/>
          </p:nvPr>
        </p:nvSpPr>
        <p:spPr>
          <a:xfrm>
            <a:off x="556433" y="200616"/>
            <a:ext cx="8099888" cy="523220"/>
          </a:xfrm>
          <a:prstGeom prst="rect">
            <a:avLst/>
          </a:prstGeom>
        </p:spPr>
        <p:txBody>
          <a:bodyPr/>
          <a:lstStyle>
            <a:lvl1pPr algn="ctr">
              <a:defRPr b="0" i="0">
                <a:solidFill>
                  <a:schemeClr val="tx2"/>
                </a:solidFill>
                <a:latin typeface="Proxima Nova Extrabold" panose="02000506030000020004" pitchFamily="2" charset="0"/>
                <a:cs typeface="Gotham Bold" pitchFamily="2" charset="0"/>
              </a:defRPr>
            </a:lvl1pPr>
          </a:lstStyle>
          <a:p>
            <a:r>
              <a:rPr lang="en-US" dirty="0"/>
              <a:t>Click to edit master title style</a:t>
            </a:r>
            <a:endParaRPr lang="en-JM" dirty="0"/>
          </a:p>
        </p:txBody>
      </p:sp>
      <p:grpSp>
        <p:nvGrpSpPr>
          <p:cNvPr id="13" name="Group 12">
            <a:extLst>
              <a:ext uri="{FF2B5EF4-FFF2-40B4-BE49-F238E27FC236}">
                <a16:creationId xmlns:a16="http://schemas.microsoft.com/office/drawing/2014/main" id="{AE8A83FE-8F4D-9D48-987F-52C10CA50B7F}"/>
              </a:ext>
            </a:extLst>
          </p:cNvPr>
          <p:cNvGrpSpPr/>
          <p:nvPr userDrawn="1"/>
        </p:nvGrpSpPr>
        <p:grpSpPr>
          <a:xfrm>
            <a:off x="7886209" y="4726496"/>
            <a:ext cx="1257791" cy="417004"/>
            <a:chOff x="7565835" y="4620281"/>
            <a:chExt cx="1578165" cy="523220"/>
          </a:xfrm>
        </p:grpSpPr>
        <p:grpSp>
          <p:nvGrpSpPr>
            <p:cNvPr id="14" name="Group 13">
              <a:extLst>
                <a:ext uri="{FF2B5EF4-FFF2-40B4-BE49-F238E27FC236}">
                  <a16:creationId xmlns:a16="http://schemas.microsoft.com/office/drawing/2014/main" id="{EA04228C-1285-1E4E-B35F-099EEA4AED0E}"/>
                </a:ext>
              </a:extLst>
            </p:cNvPr>
            <p:cNvGrpSpPr/>
            <p:nvPr userDrawn="1"/>
          </p:nvGrpSpPr>
          <p:grpSpPr>
            <a:xfrm>
              <a:off x="7565835" y="4620281"/>
              <a:ext cx="1578165" cy="523220"/>
              <a:chOff x="7872995" y="4723722"/>
              <a:chExt cx="1271005" cy="421385"/>
            </a:xfrm>
          </p:grpSpPr>
          <p:sp>
            <p:nvSpPr>
              <p:cNvPr id="17" name="Parallelogram 16">
                <a:extLst>
                  <a:ext uri="{FF2B5EF4-FFF2-40B4-BE49-F238E27FC236}">
                    <a16:creationId xmlns:a16="http://schemas.microsoft.com/office/drawing/2014/main" id="{FE5B46BE-BF90-5A48-A56D-19D3EC3D5EDD}"/>
                  </a:ext>
                </a:extLst>
              </p:cNvPr>
              <p:cNvSpPr/>
              <p:nvPr/>
            </p:nvSpPr>
            <p:spPr>
              <a:xfrm>
                <a:off x="7872995" y="4723723"/>
                <a:ext cx="1205691" cy="421384"/>
              </a:xfrm>
              <a:prstGeom prst="parallelogram">
                <a:avLst>
                  <a:gd name="adj" fmla="val 4191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2"/>
                  </a:solidFill>
                  <a:latin typeface="Trebuchet MS"/>
                  <a:cs typeface="Trebuchet MS"/>
                </a:endParaRPr>
              </a:p>
            </p:txBody>
          </p:sp>
          <p:sp>
            <p:nvSpPr>
              <p:cNvPr id="18" name="Rectangle 17">
                <a:extLst>
                  <a:ext uri="{FF2B5EF4-FFF2-40B4-BE49-F238E27FC236}">
                    <a16:creationId xmlns:a16="http://schemas.microsoft.com/office/drawing/2014/main" id="{3879D938-7AD8-D947-8D9D-67BD113836EE}"/>
                  </a:ext>
                </a:extLst>
              </p:cNvPr>
              <p:cNvSpPr/>
              <p:nvPr/>
            </p:nvSpPr>
            <p:spPr>
              <a:xfrm>
                <a:off x="8871942" y="4723722"/>
                <a:ext cx="272058" cy="4213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Trebuchet MS"/>
                  <a:cs typeface="Trebuchet MS"/>
                </a:endParaRPr>
              </a:p>
            </p:txBody>
          </p:sp>
        </p:grpSp>
        <p:pic>
          <p:nvPicPr>
            <p:cNvPr id="15" name="Picture 14">
              <a:extLst>
                <a:ext uri="{FF2B5EF4-FFF2-40B4-BE49-F238E27FC236}">
                  <a16:creationId xmlns:a16="http://schemas.microsoft.com/office/drawing/2014/main" id="{0CD4B010-07D9-5A4F-A99F-8CB0109B14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68746" y="4776166"/>
              <a:ext cx="1070238" cy="229723"/>
            </a:xfrm>
            <a:prstGeom prst="rect">
              <a:avLst/>
            </a:prstGeom>
          </p:spPr>
        </p:pic>
      </p:grpSp>
    </p:spTree>
    <p:extLst>
      <p:ext uri="{BB962C8B-B14F-4D97-AF65-F5344CB8AC3E}">
        <p14:creationId xmlns:p14="http://schemas.microsoft.com/office/powerpoint/2010/main" val="3569142400"/>
      </p:ext>
    </p:extLst>
  </p:cSld>
  <p:clrMapOvr>
    <a:masterClrMapping/>
  </p:clrMapOvr>
  <p:extLst>
    <p:ext uri="{DCECCB84-F9BA-43D5-87BE-67443E8EF086}">
      <p15:sldGuideLst xmlns:p15="http://schemas.microsoft.com/office/powerpoint/2012/main">
        <p15:guide id="1" orient="horz" pos="1644">
          <p15:clr>
            <a:srgbClr val="FBAE40"/>
          </p15:clr>
        </p15:guide>
        <p15:guide id="2" pos="288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ur Content">
    <p:bg>
      <p:bgPr>
        <a:solidFill>
          <a:srgbClr val="E6E8EF"/>
        </a:solidFill>
        <a:effectLst/>
      </p:bgPr>
    </p:bg>
    <p:spTree>
      <p:nvGrpSpPr>
        <p:cNvPr id="1" name=""/>
        <p:cNvGrpSpPr/>
        <p:nvPr/>
      </p:nvGrpSpPr>
      <p:grpSpPr>
        <a:xfrm>
          <a:off x="0" y="0"/>
          <a:ext cx="0" cy="0"/>
          <a:chOff x="0" y="0"/>
          <a:chExt cx="0" cy="0"/>
        </a:xfrm>
      </p:grpSpPr>
      <p:sp>
        <p:nvSpPr>
          <p:cNvPr id="5" name="Content Placeholder 5"/>
          <p:cNvSpPr>
            <a:spLocks noGrp="1"/>
          </p:cNvSpPr>
          <p:nvPr>
            <p:ph sz="half" idx="11" hasCustomPrompt="1"/>
          </p:nvPr>
        </p:nvSpPr>
        <p:spPr>
          <a:xfrm>
            <a:off x="556433" y="1187700"/>
            <a:ext cx="1837484" cy="3230475"/>
          </a:xfrm>
        </p:spPr>
        <p:txBody>
          <a:bodyPr/>
          <a:lstStyle>
            <a:lvl1pPr marL="0" indent="0">
              <a:buNone/>
              <a:defRPr b="0" i="0">
                <a:latin typeface="Proxima Nova" panose="02000506030000020004" pitchFamily="2" charset="0"/>
                <a:cs typeface="Gotham Book" pitchFamily="2" charset="0"/>
              </a:defRPr>
            </a:lvl1pPr>
          </a:lstStyle>
          <a:p>
            <a:r>
              <a:rPr lang="en-US" dirty="0"/>
              <a:t>Text, table, charts, smart art, or media</a:t>
            </a:r>
          </a:p>
        </p:txBody>
      </p:sp>
      <p:sp>
        <p:nvSpPr>
          <p:cNvPr id="15" name="Content Placeholder 5"/>
          <p:cNvSpPr>
            <a:spLocks noGrp="1"/>
          </p:cNvSpPr>
          <p:nvPr>
            <p:ph sz="half" idx="18" hasCustomPrompt="1"/>
          </p:nvPr>
        </p:nvSpPr>
        <p:spPr>
          <a:xfrm>
            <a:off x="6818836" y="1187699"/>
            <a:ext cx="1837485" cy="3230475"/>
          </a:xfrm>
        </p:spPr>
        <p:txBody>
          <a:bodyPr/>
          <a:lstStyle>
            <a:lvl1pPr marL="0" indent="0">
              <a:buNone/>
              <a:defRPr b="0" i="0">
                <a:latin typeface="Proxima Nova" panose="02000506030000020004" pitchFamily="2" charset="0"/>
                <a:cs typeface="Gotham Book" pitchFamily="2" charset="0"/>
              </a:defRPr>
            </a:lvl1pPr>
          </a:lstStyle>
          <a:p>
            <a:r>
              <a:rPr lang="en-US" dirty="0"/>
              <a:t>Text, table, charts, smart art, or media</a:t>
            </a:r>
          </a:p>
        </p:txBody>
      </p:sp>
      <p:sp>
        <p:nvSpPr>
          <p:cNvPr id="16" name="Content Placeholder 5"/>
          <p:cNvSpPr>
            <a:spLocks noGrp="1"/>
          </p:cNvSpPr>
          <p:nvPr>
            <p:ph sz="half" idx="19" hasCustomPrompt="1"/>
          </p:nvPr>
        </p:nvSpPr>
        <p:spPr>
          <a:xfrm>
            <a:off x="2643901" y="1187700"/>
            <a:ext cx="1837484" cy="3230475"/>
          </a:xfrm>
        </p:spPr>
        <p:txBody>
          <a:bodyPr/>
          <a:lstStyle>
            <a:lvl1pPr marL="0" indent="0">
              <a:buNone/>
              <a:defRPr b="0" i="0">
                <a:latin typeface="Proxima Nova" panose="02000506030000020004" pitchFamily="2" charset="0"/>
                <a:cs typeface="Gotham Book" pitchFamily="2" charset="0"/>
              </a:defRPr>
            </a:lvl1pPr>
          </a:lstStyle>
          <a:p>
            <a:r>
              <a:rPr lang="en-US" dirty="0"/>
              <a:t>Text, table, charts, smart art, or media</a:t>
            </a:r>
          </a:p>
        </p:txBody>
      </p:sp>
      <p:sp>
        <p:nvSpPr>
          <p:cNvPr id="17" name="Content Placeholder 5"/>
          <p:cNvSpPr>
            <a:spLocks noGrp="1"/>
          </p:cNvSpPr>
          <p:nvPr>
            <p:ph sz="half" idx="20" hasCustomPrompt="1"/>
          </p:nvPr>
        </p:nvSpPr>
        <p:spPr>
          <a:xfrm>
            <a:off x="4731369" y="1187700"/>
            <a:ext cx="1837484" cy="3230475"/>
          </a:xfrm>
        </p:spPr>
        <p:txBody>
          <a:bodyPr/>
          <a:lstStyle>
            <a:lvl1pPr marL="0" indent="0">
              <a:buNone/>
              <a:defRPr b="0" i="0">
                <a:latin typeface="Proxima Nova" panose="02000506030000020004" pitchFamily="2" charset="0"/>
                <a:cs typeface="Gotham Book" pitchFamily="2" charset="0"/>
              </a:defRPr>
            </a:lvl1pPr>
          </a:lstStyle>
          <a:p>
            <a:r>
              <a:rPr lang="en-US" dirty="0"/>
              <a:t>Text, table, charts, smart art, or media</a:t>
            </a:r>
          </a:p>
        </p:txBody>
      </p:sp>
      <p:sp>
        <p:nvSpPr>
          <p:cNvPr id="13" name="Title 1">
            <a:extLst>
              <a:ext uri="{FF2B5EF4-FFF2-40B4-BE49-F238E27FC236}">
                <a16:creationId xmlns:a16="http://schemas.microsoft.com/office/drawing/2014/main" id="{9BB89A45-E92C-F246-B9EB-F2A6719062C2}"/>
              </a:ext>
            </a:extLst>
          </p:cNvPr>
          <p:cNvSpPr>
            <a:spLocks noGrp="1"/>
          </p:cNvSpPr>
          <p:nvPr>
            <p:ph type="title" hasCustomPrompt="1"/>
          </p:nvPr>
        </p:nvSpPr>
        <p:spPr>
          <a:xfrm>
            <a:off x="556433" y="200616"/>
            <a:ext cx="8099888" cy="523220"/>
          </a:xfrm>
          <a:prstGeom prst="rect">
            <a:avLst/>
          </a:prstGeom>
        </p:spPr>
        <p:txBody>
          <a:bodyPr/>
          <a:lstStyle>
            <a:lvl1pPr algn="ctr">
              <a:defRPr b="0" i="0">
                <a:solidFill>
                  <a:schemeClr val="tx2"/>
                </a:solidFill>
                <a:latin typeface="Proxima Nova Extrabold" panose="02000506030000020004" pitchFamily="2" charset="0"/>
                <a:cs typeface="Gotham Bold" pitchFamily="2" charset="0"/>
              </a:defRPr>
            </a:lvl1pPr>
          </a:lstStyle>
          <a:p>
            <a:r>
              <a:rPr lang="en-US" dirty="0"/>
              <a:t>Click to edit master title style</a:t>
            </a:r>
            <a:endParaRPr lang="en-JM" dirty="0"/>
          </a:p>
        </p:txBody>
      </p:sp>
      <p:grpSp>
        <p:nvGrpSpPr>
          <p:cNvPr id="12" name="Group 11">
            <a:extLst>
              <a:ext uri="{FF2B5EF4-FFF2-40B4-BE49-F238E27FC236}">
                <a16:creationId xmlns:a16="http://schemas.microsoft.com/office/drawing/2014/main" id="{39A3FE99-84FA-E04B-8AE9-0F0E4481629E}"/>
              </a:ext>
            </a:extLst>
          </p:cNvPr>
          <p:cNvGrpSpPr/>
          <p:nvPr userDrawn="1"/>
        </p:nvGrpSpPr>
        <p:grpSpPr>
          <a:xfrm>
            <a:off x="7886209" y="4726496"/>
            <a:ext cx="1257791" cy="417004"/>
            <a:chOff x="7565835" y="4620281"/>
            <a:chExt cx="1578165" cy="523220"/>
          </a:xfrm>
        </p:grpSpPr>
        <p:grpSp>
          <p:nvGrpSpPr>
            <p:cNvPr id="14" name="Group 13">
              <a:extLst>
                <a:ext uri="{FF2B5EF4-FFF2-40B4-BE49-F238E27FC236}">
                  <a16:creationId xmlns:a16="http://schemas.microsoft.com/office/drawing/2014/main" id="{A6B11A72-5D14-7642-9E76-848A26BFA5E7}"/>
                </a:ext>
              </a:extLst>
            </p:cNvPr>
            <p:cNvGrpSpPr/>
            <p:nvPr userDrawn="1"/>
          </p:nvGrpSpPr>
          <p:grpSpPr>
            <a:xfrm>
              <a:off x="7565835" y="4620281"/>
              <a:ext cx="1578165" cy="523220"/>
              <a:chOff x="7872995" y="4723722"/>
              <a:chExt cx="1271005" cy="421385"/>
            </a:xfrm>
          </p:grpSpPr>
          <p:sp>
            <p:nvSpPr>
              <p:cNvPr id="19" name="Parallelogram 18">
                <a:extLst>
                  <a:ext uri="{FF2B5EF4-FFF2-40B4-BE49-F238E27FC236}">
                    <a16:creationId xmlns:a16="http://schemas.microsoft.com/office/drawing/2014/main" id="{806BAAE6-12C2-7841-826C-1A2ED5B918ED}"/>
                  </a:ext>
                </a:extLst>
              </p:cNvPr>
              <p:cNvSpPr/>
              <p:nvPr/>
            </p:nvSpPr>
            <p:spPr>
              <a:xfrm>
                <a:off x="7872995" y="4723723"/>
                <a:ext cx="1205691" cy="421384"/>
              </a:xfrm>
              <a:prstGeom prst="parallelogram">
                <a:avLst>
                  <a:gd name="adj" fmla="val 4191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2"/>
                  </a:solidFill>
                  <a:latin typeface="Trebuchet MS"/>
                  <a:cs typeface="Trebuchet MS"/>
                </a:endParaRPr>
              </a:p>
            </p:txBody>
          </p:sp>
          <p:sp>
            <p:nvSpPr>
              <p:cNvPr id="20" name="Rectangle 19">
                <a:extLst>
                  <a:ext uri="{FF2B5EF4-FFF2-40B4-BE49-F238E27FC236}">
                    <a16:creationId xmlns:a16="http://schemas.microsoft.com/office/drawing/2014/main" id="{E6BE61B7-0F2D-6F4F-8332-C3AC28DEE4B4}"/>
                  </a:ext>
                </a:extLst>
              </p:cNvPr>
              <p:cNvSpPr/>
              <p:nvPr/>
            </p:nvSpPr>
            <p:spPr>
              <a:xfrm>
                <a:off x="8871942" y="4723722"/>
                <a:ext cx="272058" cy="4213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Trebuchet MS"/>
                  <a:cs typeface="Trebuchet MS"/>
                </a:endParaRPr>
              </a:p>
            </p:txBody>
          </p:sp>
        </p:grpSp>
        <p:pic>
          <p:nvPicPr>
            <p:cNvPr id="18" name="Picture 17">
              <a:extLst>
                <a:ext uri="{FF2B5EF4-FFF2-40B4-BE49-F238E27FC236}">
                  <a16:creationId xmlns:a16="http://schemas.microsoft.com/office/drawing/2014/main" id="{FD2A5A7B-9509-484A-A513-245C0B34FC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68746" y="4776166"/>
              <a:ext cx="1070238" cy="229723"/>
            </a:xfrm>
            <a:prstGeom prst="rect">
              <a:avLst/>
            </a:prstGeom>
          </p:spPr>
        </p:pic>
      </p:grpSp>
    </p:spTree>
    <p:extLst>
      <p:ext uri="{BB962C8B-B14F-4D97-AF65-F5344CB8AC3E}">
        <p14:creationId xmlns:p14="http://schemas.microsoft.com/office/powerpoint/2010/main" val="374431118"/>
      </p:ext>
    </p:extLst>
  </p:cSld>
  <p:clrMapOvr>
    <a:masterClrMapping/>
  </p:clrMapOvr>
  <p:extLst>
    <p:ext uri="{DCECCB84-F9BA-43D5-87BE-67443E8EF086}">
      <p15:sldGuideLst xmlns:p15="http://schemas.microsoft.com/office/powerpoint/2012/main">
        <p15:guide id="1" orient="horz" pos="1644">
          <p15:clr>
            <a:srgbClr val="FBAE40"/>
          </p15:clr>
        </p15:guide>
        <p15:guide id="2" pos="28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ne Speaker">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A092AF0-9D50-3D44-B95B-475EDDF279D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19" name="Picture Placeholder 16"/>
          <p:cNvSpPr>
            <a:spLocks noGrp="1"/>
          </p:cNvSpPr>
          <p:nvPr>
            <p:ph type="pic" sz="quarter" idx="22" hasCustomPrompt="1"/>
          </p:nvPr>
        </p:nvSpPr>
        <p:spPr>
          <a:xfrm>
            <a:off x="3709443" y="3688690"/>
            <a:ext cx="1725115" cy="717748"/>
          </a:xfrm>
        </p:spPr>
        <p:txBody>
          <a:bodyPr anchor="ctr"/>
          <a:lstStyle>
            <a:lvl1pPr algn="ctr">
              <a:defRPr b="0" i="0">
                <a:solidFill>
                  <a:schemeClr val="tx1"/>
                </a:solidFill>
                <a:latin typeface="Proxima Nova" panose="02000506030000020004" pitchFamily="2" charset="0"/>
                <a:cs typeface="Gotham Book" pitchFamily="2" charset="0"/>
              </a:defRPr>
            </a:lvl1pPr>
          </a:lstStyle>
          <a:p>
            <a:r>
              <a:rPr lang="en-US" dirty="0"/>
              <a:t>Insert logo</a:t>
            </a:r>
          </a:p>
        </p:txBody>
      </p:sp>
      <p:sp>
        <p:nvSpPr>
          <p:cNvPr id="20" name="Text Placeholder 18"/>
          <p:cNvSpPr>
            <a:spLocks noGrp="1"/>
          </p:cNvSpPr>
          <p:nvPr>
            <p:ph type="body" sz="quarter" idx="23" hasCustomPrompt="1"/>
          </p:nvPr>
        </p:nvSpPr>
        <p:spPr>
          <a:xfrm>
            <a:off x="1366887" y="2386105"/>
            <a:ext cx="6410226" cy="733612"/>
          </a:xfrm>
        </p:spPr>
        <p:txBody>
          <a:bodyPr>
            <a:normAutofit/>
          </a:bodyPr>
          <a:lstStyle>
            <a:lvl1pPr algn="ctr">
              <a:defRPr sz="3600" b="0" i="0" baseline="0">
                <a:solidFill>
                  <a:schemeClr val="bg1"/>
                </a:solidFill>
                <a:latin typeface="Proxima Nova Black" panose="02000506030000020004" pitchFamily="2" charset="0"/>
                <a:cs typeface="Gotham Ultra" pitchFamily="2" charset="0"/>
              </a:defRPr>
            </a:lvl1pPr>
          </a:lstStyle>
          <a:p>
            <a:pPr lvl="0"/>
            <a:r>
              <a:rPr lang="en-US" dirty="0"/>
              <a:t>Speaker Name</a:t>
            </a:r>
          </a:p>
        </p:txBody>
      </p:sp>
      <p:sp>
        <p:nvSpPr>
          <p:cNvPr id="22" name="Text Placeholder 18"/>
          <p:cNvSpPr>
            <a:spLocks noGrp="1"/>
          </p:cNvSpPr>
          <p:nvPr>
            <p:ph type="body" sz="quarter" idx="24" hasCustomPrompt="1"/>
          </p:nvPr>
        </p:nvSpPr>
        <p:spPr>
          <a:xfrm>
            <a:off x="1366887" y="3120837"/>
            <a:ext cx="6410226" cy="442633"/>
          </a:xfrm>
        </p:spPr>
        <p:txBody>
          <a:bodyPr>
            <a:normAutofit/>
          </a:bodyPr>
          <a:lstStyle>
            <a:lvl1pPr algn="ctr">
              <a:defRPr sz="1800" b="0" i="0" baseline="0">
                <a:solidFill>
                  <a:schemeClr val="bg1"/>
                </a:solidFill>
                <a:latin typeface="Proxima Nova" panose="02000506030000020004" pitchFamily="2" charset="0"/>
                <a:cs typeface="Gotham Book" pitchFamily="2" charset="0"/>
              </a:defRPr>
            </a:lvl1pPr>
          </a:lstStyle>
          <a:p>
            <a:pPr lvl="0"/>
            <a:r>
              <a:rPr lang="en-US" dirty="0"/>
              <a:t>Speaker Title</a:t>
            </a:r>
          </a:p>
        </p:txBody>
      </p:sp>
      <p:sp>
        <p:nvSpPr>
          <p:cNvPr id="27" name="Picture Placeholder 26"/>
          <p:cNvSpPr>
            <a:spLocks noGrp="1"/>
          </p:cNvSpPr>
          <p:nvPr>
            <p:ph type="pic" sz="quarter" idx="25" hasCustomPrompt="1"/>
          </p:nvPr>
        </p:nvSpPr>
        <p:spPr>
          <a:xfrm>
            <a:off x="3657600" y="376985"/>
            <a:ext cx="1828800" cy="1828800"/>
          </a:xfrm>
        </p:spPr>
        <p:txBody>
          <a:bodyPr/>
          <a:lstStyle>
            <a:lvl1pPr algn="ctr">
              <a:defRPr b="0" i="0" baseline="0">
                <a:solidFill>
                  <a:schemeClr val="tx1"/>
                </a:solidFill>
                <a:latin typeface="Proxima Nova" panose="02000506030000020004" pitchFamily="2" charset="0"/>
                <a:cs typeface="Gotham Book" pitchFamily="2" charset="0"/>
              </a:defRPr>
            </a:lvl1pPr>
          </a:lstStyle>
          <a:p>
            <a:r>
              <a:rPr lang="en-US" dirty="0"/>
              <a:t>Speaker photo</a:t>
            </a:r>
          </a:p>
        </p:txBody>
      </p:sp>
      <p:grpSp>
        <p:nvGrpSpPr>
          <p:cNvPr id="14" name="Group 13">
            <a:extLst>
              <a:ext uri="{FF2B5EF4-FFF2-40B4-BE49-F238E27FC236}">
                <a16:creationId xmlns:a16="http://schemas.microsoft.com/office/drawing/2014/main" id="{E82F8F4B-F300-5E4C-92D2-F8A3E5616EE2}"/>
              </a:ext>
            </a:extLst>
          </p:cNvPr>
          <p:cNvGrpSpPr/>
          <p:nvPr userDrawn="1"/>
        </p:nvGrpSpPr>
        <p:grpSpPr>
          <a:xfrm>
            <a:off x="7886209" y="4726496"/>
            <a:ext cx="1257791" cy="417004"/>
            <a:chOff x="7565835" y="4620281"/>
            <a:chExt cx="1578165" cy="523220"/>
          </a:xfrm>
        </p:grpSpPr>
        <p:grpSp>
          <p:nvGrpSpPr>
            <p:cNvPr id="16" name="Group 15">
              <a:extLst>
                <a:ext uri="{FF2B5EF4-FFF2-40B4-BE49-F238E27FC236}">
                  <a16:creationId xmlns:a16="http://schemas.microsoft.com/office/drawing/2014/main" id="{E9FF97D5-0501-544D-9747-89A5522EB5CB}"/>
                </a:ext>
              </a:extLst>
            </p:cNvPr>
            <p:cNvGrpSpPr/>
            <p:nvPr userDrawn="1"/>
          </p:nvGrpSpPr>
          <p:grpSpPr>
            <a:xfrm>
              <a:off x="7565835" y="4620281"/>
              <a:ext cx="1578165" cy="523220"/>
              <a:chOff x="7872995" y="4723722"/>
              <a:chExt cx="1271005" cy="421385"/>
            </a:xfrm>
          </p:grpSpPr>
          <p:sp>
            <p:nvSpPr>
              <p:cNvPr id="18" name="Parallelogram 17">
                <a:extLst>
                  <a:ext uri="{FF2B5EF4-FFF2-40B4-BE49-F238E27FC236}">
                    <a16:creationId xmlns:a16="http://schemas.microsoft.com/office/drawing/2014/main" id="{21B7A6C1-4661-DF4C-9971-59AC66EDE6E3}"/>
                  </a:ext>
                </a:extLst>
              </p:cNvPr>
              <p:cNvSpPr/>
              <p:nvPr/>
            </p:nvSpPr>
            <p:spPr>
              <a:xfrm>
                <a:off x="7872995" y="4723723"/>
                <a:ext cx="1205691" cy="421384"/>
              </a:xfrm>
              <a:prstGeom prst="parallelogram">
                <a:avLst>
                  <a:gd name="adj" fmla="val 419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2"/>
                  </a:solidFill>
                  <a:latin typeface="Trebuchet MS"/>
                  <a:cs typeface="Trebuchet MS"/>
                </a:endParaRPr>
              </a:p>
            </p:txBody>
          </p:sp>
          <p:sp>
            <p:nvSpPr>
              <p:cNvPr id="21" name="Rectangle 20">
                <a:extLst>
                  <a:ext uri="{FF2B5EF4-FFF2-40B4-BE49-F238E27FC236}">
                    <a16:creationId xmlns:a16="http://schemas.microsoft.com/office/drawing/2014/main" id="{2B449770-5333-D243-B821-E87000429888}"/>
                  </a:ext>
                </a:extLst>
              </p:cNvPr>
              <p:cNvSpPr/>
              <p:nvPr/>
            </p:nvSpPr>
            <p:spPr>
              <a:xfrm>
                <a:off x="8871942" y="4723722"/>
                <a:ext cx="272058" cy="421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Trebuchet MS"/>
                  <a:cs typeface="Trebuchet MS"/>
                </a:endParaRPr>
              </a:p>
            </p:txBody>
          </p:sp>
        </p:grpSp>
        <p:pic>
          <p:nvPicPr>
            <p:cNvPr id="17" name="Picture 16">
              <a:extLst>
                <a:ext uri="{FF2B5EF4-FFF2-40B4-BE49-F238E27FC236}">
                  <a16:creationId xmlns:a16="http://schemas.microsoft.com/office/drawing/2014/main" id="{3CF9084F-C5D4-4C48-810F-DD37A654AC6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68746" y="4776166"/>
              <a:ext cx="1070238" cy="229723"/>
            </a:xfrm>
            <a:prstGeom prst="rect">
              <a:avLst/>
            </a:prstGeom>
          </p:spPr>
        </p:pic>
      </p:grpSp>
      <p:pic>
        <p:nvPicPr>
          <p:cNvPr id="23" name="Picture 22">
            <a:extLst>
              <a:ext uri="{FF2B5EF4-FFF2-40B4-BE49-F238E27FC236}">
                <a16:creationId xmlns:a16="http://schemas.microsoft.com/office/drawing/2014/main" id="{C61F4D0A-ACFB-5148-99B0-3F47CED748F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27628" y="4850735"/>
            <a:ext cx="852980" cy="183088"/>
          </a:xfrm>
          <a:prstGeom prst="rect">
            <a:avLst/>
          </a:prstGeom>
        </p:spPr>
      </p:pic>
    </p:spTree>
    <p:extLst>
      <p:ext uri="{BB962C8B-B14F-4D97-AF65-F5344CB8AC3E}">
        <p14:creationId xmlns:p14="http://schemas.microsoft.com/office/powerpoint/2010/main" val="671706496"/>
      </p:ext>
    </p:extLst>
  </p:cSld>
  <p:clrMapOvr>
    <a:masterClrMapping/>
  </p:clrMapOvr>
  <p:extLst>
    <p:ext uri="{DCECCB84-F9BA-43D5-87BE-67443E8EF086}">
      <p15:sldGuideLst xmlns:p15="http://schemas.microsoft.com/office/powerpoint/2012/main">
        <p15:guide id="1" orient="horz" pos="1644">
          <p15:clr>
            <a:srgbClr val="FBAE40"/>
          </p15:clr>
        </p15:guide>
        <p15:guide id="2" pos="288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Speakers">
    <p:bg>
      <p:bgPr>
        <a:solidFill>
          <a:srgbClr val="E6E8EF"/>
        </a:solidFill>
        <a:effectLst/>
      </p:bgPr>
    </p:bg>
    <p:spTree>
      <p:nvGrpSpPr>
        <p:cNvPr id="1" name=""/>
        <p:cNvGrpSpPr/>
        <p:nvPr/>
      </p:nvGrpSpPr>
      <p:grpSpPr>
        <a:xfrm>
          <a:off x="0" y="0"/>
          <a:ext cx="0" cy="0"/>
          <a:chOff x="0" y="0"/>
          <a:chExt cx="0" cy="0"/>
        </a:xfrm>
      </p:grpSpPr>
      <p:sp>
        <p:nvSpPr>
          <p:cNvPr id="19" name="Picture Placeholder 16"/>
          <p:cNvSpPr>
            <a:spLocks noGrp="1"/>
          </p:cNvSpPr>
          <p:nvPr>
            <p:ph type="pic" sz="quarter" idx="22" hasCustomPrompt="1"/>
          </p:nvPr>
        </p:nvSpPr>
        <p:spPr>
          <a:xfrm>
            <a:off x="1504125" y="3688690"/>
            <a:ext cx="1725115" cy="717748"/>
          </a:xfrm>
        </p:spPr>
        <p:txBody>
          <a:bodyPr anchor="ctr"/>
          <a:lstStyle>
            <a:lvl1pPr algn="ctr">
              <a:defRPr b="0" i="0">
                <a:solidFill>
                  <a:schemeClr val="tx1">
                    <a:lumMod val="65000"/>
                    <a:lumOff val="35000"/>
                  </a:schemeClr>
                </a:solidFill>
                <a:latin typeface="Proxima Nova" panose="02000506030000020004" pitchFamily="2" charset="0"/>
              </a:defRPr>
            </a:lvl1pPr>
          </a:lstStyle>
          <a:p>
            <a:r>
              <a:rPr lang="en-US" dirty="0"/>
              <a:t>Insert logo</a:t>
            </a:r>
          </a:p>
        </p:txBody>
      </p:sp>
      <p:sp>
        <p:nvSpPr>
          <p:cNvPr id="20" name="Text Placeholder 18"/>
          <p:cNvSpPr>
            <a:spLocks noGrp="1"/>
          </p:cNvSpPr>
          <p:nvPr>
            <p:ph type="body" sz="quarter" idx="23" hasCustomPrompt="1"/>
          </p:nvPr>
        </p:nvSpPr>
        <p:spPr>
          <a:xfrm>
            <a:off x="371933" y="2386105"/>
            <a:ext cx="3989499" cy="733612"/>
          </a:xfrm>
        </p:spPr>
        <p:txBody>
          <a:bodyPr>
            <a:normAutofit/>
          </a:bodyPr>
          <a:lstStyle>
            <a:lvl1pPr algn="ctr">
              <a:defRPr sz="3600" b="0" i="0" baseline="0">
                <a:solidFill>
                  <a:schemeClr val="tx2"/>
                </a:solidFill>
                <a:latin typeface="Proxima Nova Black" panose="02000506030000020004" pitchFamily="2" charset="0"/>
              </a:defRPr>
            </a:lvl1pPr>
          </a:lstStyle>
          <a:p>
            <a:pPr lvl="0"/>
            <a:r>
              <a:rPr lang="en-US" dirty="0"/>
              <a:t>Speaker Name</a:t>
            </a:r>
          </a:p>
        </p:txBody>
      </p:sp>
      <p:sp>
        <p:nvSpPr>
          <p:cNvPr id="22" name="Text Placeholder 18"/>
          <p:cNvSpPr>
            <a:spLocks noGrp="1"/>
          </p:cNvSpPr>
          <p:nvPr>
            <p:ph type="body" sz="quarter" idx="24" hasCustomPrompt="1"/>
          </p:nvPr>
        </p:nvSpPr>
        <p:spPr>
          <a:xfrm>
            <a:off x="371933" y="3120837"/>
            <a:ext cx="3989499" cy="442633"/>
          </a:xfrm>
        </p:spPr>
        <p:txBody>
          <a:bodyPr>
            <a:normAutofit/>
          </a:bodyPr>
          <a:lstStyle>
            <a:lvl1pPr algn="ctr">
              <a:defRPr sz="1800" b="0" i="0" baseline="0">
                <a:solidFill>
                  <a:schemeClr val="tx1">
                    <a:lumMod val="65000"/>
                    <a:lumOff val="35000"/>
                  </a:schemeClr>
                </a:solidFill>
                <a:latin typeface="Proxima Nova" panose="02000506030000020004" pitchFamily="2" charset="0"/>
              </a:defRPr>
            </a:lvl1pPr>
          </a:lstStyle>
          <a:p>
            <a:pPr lvl="0"/>
            <a:r>
              <a:rPr lang="en-US" dirty="0"/>
              <a:t>Speaker Title</a:t>
            </a:r>
          </a:p>
        </p:txBody>
      </p:sp>
      <p:sp>
        <p:nvSpPr>
          <p:cNvPr id="27" name="Picture Placeholder 26"/>
          <p:cNvSpPr>
            <a:spLocks noGrp="1"/>
          </p:cNvSpPr>
          <p:nvPr>
            <p:ph type="pic" sz="quarter" idx="25" hasCustomPrompt="1"/>
          </p:nvPr>
        </p:nvSpPr>
        <p:spPr>
          <a:xfrm>
            <a:off x="1452282" y="376985"/>
            <a:ext cx="1828800" cy="1828800"/>
          </a:xfrm>
        </p:spPr>
        <p:txBody>
          <a:bodyPr/>
          <a:lstStyle>
            <a:lvl1pPr algn="ctr">
              <a:defRPr b="0" i="0" baseline="0">
                <a:solidFill>
                  <a:schemeClr val="tx1">
                    <a:lumMod val="65000"/>
                    <a:lumOff val="35000"/>
                  </a:schemeClr>
                </a:solidFill>
                <a:latin typeface="Proxima Nova" panose="02000506030000020004" pitchFamily="2" charset="0"/>
              </a:defRPr>
            </a:lvl1pPr>
          </a:lstStyle>
          <a:p>
            <a:r>
              <a:rPr lang="en-US" dirty="0"/>
              <a:t>Speaker photo</a:t>
            </a:r>
          </a:p>
        </p:txBody>
      </p:sp>
      <p:sp>
        <p:nvSpPr>
          <p:cNvPr id="10" name="Picture Placeholder 16"/>
          <p:cNvSpPr>
            <a:spLocks noGrp="1"/>
          </p:cNvSpPr>
          <p:nvPr>
            <p:ph type="pic" sz="quarter" idx="26" hasCustomPrompt="1"/>
          </p:nvPr>
        </p:nvSpPr>
        <p:spPr>
          <a:xfrm>
            <a:off x="5914761" y="3688690"/>
            <a:ext cx="1725115" cy="717748"/>
          </a:xfrm>
        </p:spPr>
        <p:txBody>
          <a:bodyPr anchor="ctr"/>
          <a:lstStyle>
            <a:lvl1pPr algn="ctr">
              <a:defRPr b="0" i="0">
                <a:solidFill>
                  <a:schemeClr val="tx1">
                    <a:lumMod val="65000"/>
                    <a:lumOff val="35000"/>
                  </a:schemeClr>
                </a:solidFill>
                <a:latin typeface="Proxima Nova" panose="02000506030000020004" pitchFamily="2" charset="0"/>
              </a:defRPr>
            </a:lvl1pPr>
          </a:lstStyle>
          <a:p>
            <a:r>
              <a:rPr lang="en-US" dirty="0"/>
              <a:t>Insert logo</a:t>
            </a:r>
          </a:p>
        </p:txBody>
      </p:sp>
      <p:sp>
        <p:nvSpPr>
          <p:cNvPr id="11" name="Text Placeholder 18"/>
          <p:cNvSpPr>
            <a:spLocks noGrp="1"/>
          </p:cNvSpPr>
          <p:nvPr>
            <p:ph type="body" sz="quarter" idx="27" hasCustomPrompt="1"/>
          </p:nvPr>
        </p:nvSpPr>
        <p:spPr>
          <a:xfrm>
            <a:off x="4782569" y="2386105"/>
            <a:ext cx="3989499" cy="733612"/>
          </a:xfrm>
        </p:spPr>
        <p:txBody>
          <a:bodyPr>
            <a:normAutofit/>
          </a:bodyPr>
          <a:lstStyle>
            <a:lvl1pPr algn="ctr">
              <a:defRPr sz="3600" b="0" i="0" baseline="0">
                <a:solidFill>
                  <a:schemeClr val="tx2"/>
                </a:solidFill>
                <a:latin typeface="Proxima Nova Black" panose="02000506030000020004" pitchFamily="2" charset="0"/>
              </a:defRPr>
            </a:lvl1pPr>
          </a:lstStyle>
          <a:p>
            <a:pPr lvl="0"/>
            <a:r>
              <a:rPr lang="en-US" dirty="0"/>
              <a:t>Speaker Name</a:t>
            </a:r>
          </a:p>
        </p:txBody>
      </p:sp>
      <p:sp>
        <p:nvSpPr>
          <p:cNvPr id="12" name="Text Placeholder 18"/>
          <p:cNvSpPr>
            <a:spLocks noGrp="1"/>
          </p:cNvSpPr>
          <p:nvPr>
            <p:ph type="body" sz="quarter" idx="28" hasCustomPrompt="1"/>
          </p:nvPr>
        </p:nvSpPr>
        <p:spPr>
          <a:xfrm>
            <a:off x="4782569" y="3120837"/>
            <a:ext cx="3989499" cy="442633"/>
          </a:xfrm>
        </p:spPr>
        <p:txBody>
          <a:bodyPr>
            <a:normAutofit/>
          </a:bodyPr>
          <a:lstStyle>
            <a:lvl1pPr algn="ctr">
              <a:defRPr sz="1800" b="0" i="0" baseline="0">
                <a:solidFill>
                  <a:schemeClr val="tx1">
                    <a:lumMod val="65000"/>
                    <a:lumOff val="35000"/>
                  </a:schemeClr>
                </a:solidFill>
                <a:latin typeface="Proxima Nova" panose="02000506030000020004" pitchFamily="2" charset="0"/>
              </a:defRPr>
            </a:lvl1pPr>
          </a:lstStyle>
          <a:p>
            <a:pPr lvl="0"/>
            <a:r>
              <a:rPr lang="en-US" dirty="0"/>
              <a:t>Speaker Title</a:t>
            </a:r>
          </a:p>
        </p:txBody>
      </p:sp>
      <p:sp>
        <p:nvSpPr>
          <p:cNvPr id="13" name="Picture Placeholder 26"/>
          <p:cNvSpPr>
            <a:spLocks noGrp="1"/>
          </p:cNvSpPr>
          <p:nvPr>
            <p:ph type="pic" sz="quarter" idx="29" hasCustomPrompt="1"/>
          </p:nvPr>
        </p:nvSpPr>
        <p:spPr>
          <a:xfrm>
            <a:off x="5862918" y="376985"/>
            <a:ext cx="1828800" cy="1828800"/>
          </a:xfrm>
        </p:spPr>
        <p:txBody>
          <a:bodyPr/>
          <a:lstStyle>
            <a:lvl1pPr algn="ctr">
              <a:defRPr b="0" i="0" baseline="0">
                <a:solidFill>
                  <a:schemeClr val="tx1">
                    <a:lumMod val="65000"/>
                    <a:lumOff val="35000"/>
                  </a:schemeClr>
                </a:solidFill>
                <a:latin typeface="Proxima Nova" panose="02000506030000020004" pitchFamily="2" charset="0"/>
              </a:defRPr>
            </a:lvl1pPr>
          </a:lstStyle>
          <a:p>
            <a:r>
              <a:rPr lang="en-US" dirty="0"/>
              <a:t>Speaker photo</a:t>
            </a:r>
          </a:p>
        </p:txBody>
      </p:sp>
      <p:grpSp>
        <p:nvGrpSpPr>
          <p:cNvPr id="18" name="Group 17">
            <a:extLst>
              <a:ext uri="{FF2B5EF4-FFF2-40B4-BE49-F238E27FC236}">
                <a16:creationId xmlns:a16="http://schemas.microsoft.com/office/drawing/2014/main" id="{02464B00-CCF3-864E-AED8-081CB6F59A76}"/>
              </a:ext>
            </a:extLst>
          </p:cNvPr>
          <p:cNvGrpSpPr/>
          <p:nvPr userDrawn="1"/>
        </p:nvGrpSpPr>
        <p:grpSpPr>
          <a:xfrm>
            <a:off x="7886209" y="4726496"/>
            <a:ext cx="1257791" cy="417004"/>
            <a:chOff x="7565835" y="4620281"/>
            <a:chExt cx="1578165" cy="523220"/>
          </a:xfrm>
        </p:grpSpPr>
        <p:grpSp>
          <p:nvGrpSpPr>
            <p:cNvPr id="21" name="Group 20">
              <a:extLst>
                <a:ext uri="{FF2B5EF4-FFF2-40B4-BE49-F238E27FC236}">
                  <a16:creationId xmlns:a16="http://schemas.microsoft.com/office/drawing/2014/main" id="{BD7BB584-88EB-1441-B6EA-A75879DCD5BB}"/>
                </a:ext>
              </a:extLst>
            </p:cNvPr>
            <p:cNvGrpSpPr/>
            <p:nvPr userDrawn="1"/>
          </p:nvGrpSpPr>
          <p:grpSpPr>
            <a:xfrm>
              <a:off x="7565835" y="4620281"/>
              <a:ext cx="1578165" cy="523220"/>
              <a:chOff x="7872995" y="4723722"/>
              <a:chExt cx="1271005" cy="421385"/>
            </a:xfrm>
          </p:grpSpPr>
          <p:sp>
            <p:nvSpPr>
              <p:cNvPr id="24" name="Parallelogram 23">
                <a:extLst>
                  <a:ext uri="{FF2B5EF4-FFF2-40B4-BE49-F238E27FC236}">
                    <a16:creationId xmlns:a16="http://schemas.microsoft.com/office/drawing/2014/main" id="{C79AAEA5-1807-224E-B74D-7A24EB42DFCF}"/>
                  </a:ext>
                </a:extLst>
              </p:cNvPr>
              <p:cNvSpPr/>
              <p:nvPr/>
            </p:nvSpPr>
            <p:spPr>
              <a:xfrm>
                <a:off x="7872995" y="4723723"/>
                <a:ext cx="1205691" cy="421384"/>
              </a:xfrm>
              <a:prstGeom prst="parallelogram">
                <a:avLst>
                  <a:gd name="adj" fmla="val 4191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2"/>
                  </a:solidFill>
                  <a:latin typeface="Trebuchet MS"/>
                  <a:cs typeface="Trebuchet MS"/>
                </a:endParaRPr>
              </a:p>
            </p:txBody>
          </p:sp>
          <p:sp>
            <p:nvSpPr>
              <p:cNvPr id="25" name="Rectangle 24">
                <a:extLst>
                  <a:ext uri="{FF2B5EF4-FFF2-40B4-BE49-F238E27FC236}">
                    <a16:creationId xmlns:a16="http://schemas.microsoft.com/office/drawing/2014/main" id="{619D1D33-591B-3A43-A359-C6935053A2C6}"/>
                  </a:ext>
                </a:extLst>
              </p:cNvPr>
              <p:cNvSpPr/>
              <p:nvPr/>
            </p:nvSpPr>
            <p:spPr>
              <a:xfrm>
                <a:off x="8871942" y="4723722"/>
                <a:ext cx="272058" cy="4213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Trebuchet MS"/>
                  <a:cs typeface="Trebuchet MS"/>
                </a:endParaRPr>
              </a:p>
            </p:txBody>
          </p:sp>
        </p:grpSp>
        <p:pic>
          <p:nvPicPr>
            <p:cNvPr id="23" name="Picture 22">
              <a:extLst>
                <a:ext uri="{FF2B5EF4-FFF2-40B4-BE49-F238E27FC236}">
                  <a16:creationId xmlns:a16="http://schemas.microsoft.com/office/drawing/2014/main" id="{C35E0B2F-B77A-F048-BE2E-A7907AD10A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68746" y="4776166"/>
              <a:ext cx="1070238" cy="229723"/>
            </a:xfrm>
            <a:prstGeom prst="rect">
              <a:avLst/>
            </a:prstGeom>
          </p:spPr>
        </p:pic>
      </p:grpSp>
    </p:spTree>
    <p:extLst>
      <p:ext uri="{BB962C8B-B14F-4D97-AF65-F5344CB8AC3E}">
        <p14:creationId xmlns:p14="http://schemas.microsoft.com/office/powerpoint/2010/main" val="4044451936"/>
      </p:ext>
    </p:extLst>
  </p:cSld>
  <p:clrMapOvr>
    <a:masterClrMapping/>
  </p:clrMapOvr>
  <p:extLst>
    <p:ext uri="{DCECCB84-F9BA-43D5-87BE-67443E8EF086}">
      <p15:sldGuideLst xmlns:p15="http://schemas.microsoft.com/office/powerpoint/2012/main">
        <p15:guide id="1" orient="horz" pos="1644">
          <p15:clr>
            <a:srgbClr val="FBAE40"/>
          </p15:clr>
        </p15:guide>
        <p15:guide id="2" pos="28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0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C9C8CC-B153-3E46-998E-D31BCAFBE90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16" name="Title 1">
            <a:extLst>
              <a:ext uri="{FF2B5EF4-FFF2-40B4-BE49-F238E27FC236}">
                <a16:creationId xmlns:a16="http://schemas.microsoft.com/office/drawing/2014/main" id="{ABB71F47-F75B-D541-B221-5B1F91E353AE}"/>
              </a:ext>
            </a:extLst>
          </p:cNvPr>
          <p:cNvSpPr>
            <a:spLocks noGrp="1"/>
          </p:cNvSpPr>
          <p:nvPr>
            <p:ph type="title" hasCustomPrompt="1"/>
          </p:nvPr>
        </p:nvSpPr>
        <p:spPr>
          <a:xfrm>
            <a:off x="1329013" y="1971585"/>
            <a:ext cx="6485974" cy="1200329"/>
          </a:xfrm>
          <a:prstGeom prst="rect">
            <a:avLst/>
          </a:prstGeom>
        </p:spPr>
        <p:txBody>
          <a:bodyPr anchor="b" anchorCtr="0"/>
          <a:lstStyle>
            <a:lvl1pPr algn="ctr">
              <a:defRPr sz="3600" b="0" i="0">
                <a:solidFill>
                  <a:schemeClr val="bg1"/>
                </a:solidFill>
                <a:latin typeface="Proxima Nova Black" panose="02000506030000020004" pitchFamily="2" charset="0"/>
                <a:cs typeface="Gotham Ultra" pitchFamily="2" charset="0"/>
              </a:defRPr>
            </a:lvl1pPr>
          </a:lstStyle>
          <a:p>
            <a:r>
              <a:rPr lang="en-US" dirty="0"/>
              <a:t>Click to edit master </a:t>
            </a:r>
            <a:br>
              <a:rPr lang="en-US" dirty="0"/>
            </a:br>
            <a:r>
              <a:rPr lang="en-US" dirty="0"/>
              <a:t>title style</a:t>
            </a:r>
          </a:p>
        </p:txBody>
      </p:sp>
      <p:pic>
        <p:nvPicPr>
          <p:cNvPr id="6" name="Picture 5">
            <a:extLst>
              <a:ext uri="{FF2B5EF4-FFF2-40B4-BE49-F238E27FC236}">
                <a16:creationId xmlns:a16="http://schemas.microsoft.com/office/drawing/2014/main" id="{07B31227-9CC0-6B4F-A739-0663C3D5B4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27627" y="4850734"/>
            <a:ext cx="852975" cy="183088"/>
          </a:xfrm>
          <a:prstGeom prst="rect">
            <a:avLst/>
          </a:prstGeom>
        </p:spPr>
      </p:pic>
    </p:spTree>
    <p:extLst>
      <p:ext uri="{BB962C8B-B14F-4D97-AF65-F5344CB8AC3E}">
        <p14:creationId xmlns:p14="http://schemas.microsoft.com/office/powerpoint/2010/main" val="38147165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0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8B55C5-9D9D-4A48-9F61-C8648AB7860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15" name="Title 1">
            <a:extLst>
              <a:ext uri="{FF2B5EF4-FFF2-40B4-BE49-F238E27FC236}">
                <a16:creationId xmlns:a16="http://schemas.microsoft.com/office/drawing/2014/main" id="{07C70E2D-448B-B747-8981-838F71A03154}"/>
              </a:ext>
            </a:extLst>
          </p:cNvPr>
          <p:cNvSpPr>
            <a:spLocks noGrp="1"/>
          </p:cNvSpPr>
          <p:nvPr>
            <p:ph type="title" hasCustomPrompt="1"/>
          </p:nvPr>
        </p:nvSpPr>
        <p:spPr>
          <a:xfrm>
            <a:off x="1329013" y="1971585"/>
            <a:ext cx="6485974" cy="1200329"/>
          </a:xfrm>
          <a:prstGeom prst="rect">
            <a:avLst/>
          </a:prstGeom>
        </p:spPr>
        <p:txBody>
          <a:bodyPr anchor="b" anchorCtr="0"/>
          <a:lstStyle>
            <a:lvl1pPr algn="ctr">
              <a:defRPr sz="3600" b="0" i="0">
                <a:solidFill>
                  <a:schemeClr val="bg1"/>
                </a:solidFill>
                <a:latin typeface="Proxima Nova Black" panose="02000506030000020004" pitchFamily="2" charset="0"/>
                <a:cs typeface="Gotham Ultra" pitchFamily="2" charset="0"/>
              </a:defRPr>
            </a:lvl1pPr>
          </a:lstStyle>
          <a:p>
            <a:r>
              <a:rPr lang="en-US" dirty="0"/>
              <a:t>Click to edit master </a:t>
            </a:r>
            <a:br>
              <a:rPr lang="en-US" dirty="0"/>
            </a:br>
            <a:r>
              <a:rPr lang="en-US" dirty="0"/>
              <a:t>title style</a:t>
            </a:r>
          </a:p>
        </p:txBody>
      </p:sp>
      <p:pic>
        <p:nvPicPr>
          <p:cNvPr id="6" name="Picture 5">
            <a:extLst>
              <a:ext uri="{FF2B5EF4-FFF2-40B4-BE49-F238E27FC236}">
                <a16:creationId xmlns:a16="http://schemas.microsoft.com/office/drawing/2014/main" id="{1D686672-D4F6-584E-A810-988AFF80AEE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27627" y="4850734"/>
            <a:ext cx="852975" cy="183088"/>
          </a:xfrm>
          <a:prstGeom prst="rect">
            <a:avLst/>
          </a:prstGeom>
        </p:spPr>
      </p:pic>
    </p:spTree>
    <p:extLst>
      <p:ext uri="{BB962C8B-B14F-4D97-AF65-F5344CB8AC3E}">
        <p14:creationId xmlns:p14="http://schemas.microsoft.com/office/powerpoint/2010/main" val="10241393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0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F8E554-5CD2-8142-BF1E-B78D49CF922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14" name="Title 1">
            <a:extLst>
              <a:ext uri="{FF2B5EF4-FFF2-40B4-BE49-F238E27FC236}">
                <a16:creationId xmlns:a16="http://schemas.microsoft.com/office/drawing/2014/main" id="{FDA58932-5C30-D948-B517-B251BFA55A87}"/>
              </a:ext>
            </a:extLst>
          </p:cNvPr>
          <p:cNvSpPr>
            <a:spLocks noGrp="1"/>
          </p:cNvSpPr>
          <p:nvPr>
            <p:ph type="title" hasCustomPrompt="1"/>
          </p:nvPr>
        </p:nvSpPr>
        <p:spPr>
          <a:xfrm>
            <a:off x="1329013" y="1971585"/>
            <a:ext cx="6485974" cy="1200329"/>
          </a:xfrm>
          <a:prstGeom prst="rect">
            <a:avLst/>
          </a:prstGeom>
        </p:spPr>
        <p:txBody>
          <a:bodyPr anchor="b" anchorCtr="0"/>
          <a:lstStyle>
            <a:lvl1pPr algn="ctr">
              <a:defRPr sz="3600" b="0" i="0">
                <a:solidFill>
                  <a:schemeClr val="bg1"/>
                </a:solidFill>
                <a:latin typeface="Proxima Nova Black" panose="02000506030000020004" pitchFamily="2" charset="0"/>
                <a:cs typeface="Gotham Ultra" pitchFamily="2" charset="0"/>
              </a:defRPr>
            </a:lvl1pPr>
          </a:lstStyle>
          <a:p>
            <a:r>
              <a:rPr lang="en-US" dirty="0"/>
              <a:t>Click to edit master </a:t>
            </a:r>
            <a:br>
              <a:rPr lang="en-US" dirty="0"/>
            </a:br>
            <a:r>
              <a:rPr lang="en-US" dirty="0"/>
              <a:t>title style</a:t>
            </a:r>
          </a:p>
        </p:txBody>
      </p:sp>
      <p:pic>
        <p:nvPicPr>
          <p:cNvPr id="6" name="Picture 5">
            <a:extLst>
              <a:ext uri="{FF2B5EF4-FFF2-40B4-BE49-F238E27FC236}">
                <a16:creationId xmlns:a16="http://schemas.microsoft.com/office/drawing/2014/main" id="{63339681-DFD9-2940-BB2E-6E37E6807B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27627" y="4850734"/>
            <a:ext cx="852975" cy="183088"/>
          </a:xfrm>
          <a:prstGeom prst="rect">
            <a:avLst/>
          </a:prstGeom>
        </p:spPr>
      </p:pic>
    </p:spTree>
    <p:extLst>
      <p:ext uri="{BB962C8B-B14F-4D97-AF65-F5344CB8AC3E}">
        <p14:creationId xmlns:p14="http://schemas.microsoft.com/office/powerpoint/2010/main" val="8061159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06">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E7B535-3387-A24C-AB81-21980BC10C4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4" name="Title 1">
            <a:extLst>
              <a:ext uri="{FF2B5EF4-FFF2-40B4-BE49-F238E27FC236}">
                <a16:creationId xmlns:a16="http://schemas.microsoft.com/office/drawing/2014/main" id="{1DFA2FF2-0A45-7649-8730-B7F3EA1E1273}"/>
              </a:ext>
            </a:extLst>
          </p:cNvPr>
          <p:cNvSpPr>
            <a:spLocks noGrp="1"/>
          </p:cNvSpPr>
          <p:nvPr>
            <p:ph type="title" hasCustomPrompt="1"/>
          </p:nvPr>
        </p:nvSpPr>
        <p:spPr>
          <a:xfrm>
            <a:off x="1329013" y="1971585"/>
            <a:ext cx="6485974" cy="1200329"/>
          </a:xfrm>
          <a:prstGeom prst="rect">
            <a:avLst/>
          </a:prstGeom>
        </p:spPr>
        <p:txBody>
          <a:bodyPr anchor="b" anchorCtr="0"/>
          <a:lstStyle>
            <a:lvl1pPr algn="ctr">
              <a:defRPr sz="3600" b="0" i="0">
                <a:solidFill>
                  <a:schemeClr val="bg1"/>
                </a:solidFill>
                <a:latin typeface="Proxima Nova Black" panose="02000506030000020004" pitchFamily="2" charset="0"/>
                <a:cs typeface="Gotham Ultra" pitchFamily="2" charset="0"/>
              </a:defRPr>
            </a:lvl1pPr>
          </a:lstStyle>
          <a:p>
            <a:r>
              <a:rPr lang="en-US" dirty="0"/>
              <a:t>Click to edit master </a:t>
            </a:r>
            <a:br>
              <a:rPr lang="en-US" dirty="0"/>
            </a:br>
            <a:r>
              <a:rPr lang="en-US" dirty="0"/>
              <a:t>title style</a:t>
            </a:r>
          </a:p>
        </p:txBody>
      </p:sp>
      <p:pic>
        <p:nvPicPr>
          <p:cNvPr id="7" name="Picture 6">
            <a:extLst>
              <a:ext uri="{FF2B5EF4-FFF2-40B4-BE49-F238E27FC236}">
                <a16:creationId xmlns:a16="http://schemas.microsoft.com/office/drawing/2014/main" id="{2137D283-9804-4342-A4F4-D31A10D574D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27627" y="4850734"/>
            <a:ext cx="852975" cy="183088"/>
          </a:xfrm>
          <a:prstGeom prst="rect">
            <a:avLst/>
          </a:prstGeom>
        </p:spPr>
      </p:pic>
    </p:spTree>
    <p:extLst>
      <p:ext uri="{BB962C8B-B14F-4D97-AF65-F5344CB8AC3E}">
        <p14:creationId xmlns:p14="http://schemas.microsoft.com/office/powerpoint/2010/main" val="32509385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F13E0C-CF92-7B4C-A516-DF0C697E932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extBox 1">
            <a:extLst>
              <a:ext uri="{FF2B5EF4-FFF2-40B4-BE49-F238E27FC236}">
                <a16:creationId xmlns:a16="http://schemas.microsoft.com/office/drawing/2014/main" id="{20953883-DFD6-174A-8E27-1A8367646662}"/>
              </a:ext>
            </a:extLst>
          </p:cNvPr>
          <p:cNvSpPr txBox="1"/>
          <p:nvPr userDrawn="1"/>
        </p:nvSpPr>
        <p:spPr>
          <a:xfrm>
            <a:off x="1330859" y="2082653"/>
            <a:ext cx="6482281" cy="923330"/>
          </a:xfrm>
          <a:prstGeom prst="rect">
            <a:avLst/>
          </a:prstGeom>
          <a:noFill/>
        </p:spPr>
        <p:txBody>
          <a:bodyPr wrap="square" rtlCol="0">
            <a:spAutoFit/>
          </a:bodyPr>
          <a:lstStyle/>
          <a:p>
            <a:pPr algn="ctr" defTabSz="914400" rtl="0" eaLnBrk="1" latinLnBrk="0" hangingPunct="1">
              <a:spcBef>
                <a:spcPct val="0"/>
              </a:spcBef>
              <a:buNone/>
            </a:pPr>
            <a:r>
              <a:rPr lang="en-US" sz="5400" b="0" i="0" kern="1200" noProof="0" dirty="0">
                <a:solidFill>
                  <a:schemeClr val="bg1"/>
                </a:solidFill>
                <a:latin typeface="Proxima Nova Black" panose="02000506030000020004" pitchFamily="2" charset="0"/>
                <a:ea typeface="Verdana" charset="0"/>
                <a:cs typeface="Gotham Ultra" pitchFamily="2" charset="0"/>
              </a:rPr>
              <a:t>Thank you!</a:t>
            </a:r>
            <a:endParaRPr lang="en-US" sz="5400" b="0" i="0" kern="1200" dirty="0">
              <a:solidFill>
                <a:schemeClr val="bg1"/>
              </a:solidFill>
              <a:latin typeface="Proxima Nova Black" panose="02000506030000020004" pitchFamily="2" charset="0"/>
              <a:ea typeface="Verdana" charset="0"/>
              <a:cs typeface="Gotham Ultra" pitchFamily="2" charset="0"/>
            </a:endParaRPr>
          </a:p>
        </p:txBody>
      </p:sp>
    </p:spTree>
    <p:extLst>
      <p:ext uri="{BB962C8B-B14F-4D97-AF65-F5344CB8AC3E}">
        <p14:creationId xmlns:p14="http://schemas.microsoft.com/office/powerpoint/2010/main" val="3722450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2" name="Text Placeholder 3"/>
          <p:cNvSpPr>
            <a:spLocks noGrp="1"/>
          </p:cNvSpPr>
          <p:nvPr>
            <p:ph type="body" sz="quarter" idx="12"/>
          </p:nvPr>
        </p:nvSpPr>
        <p:spPr>
          <a:xfrm>
            <a:off x="501792" y="1583857"/>
            <a:ext cx="3810941" cy="3131018"/>
          </a:xfrm>
          <a:prstGeom prst="rect">
            <a:avLst/>
          </a:prstGeom>
        </p:spPr>
        <p:txBody>
          <a:bodyPr vert="horz" lIns="0" tIns="0" rIns="0" bIns="0"/>
          <a:lstStyle>
            <a:lvl1pPr marL="0">
              <a:spcBef>
                <a:spcPts val="0"/>
              </a:spcBef>
              <a:defRPr sz="2000" b="1"/>
            </a:lvl1pPr>
            <a:lvl2pPr>
              <a:spcBef>
                <a:spcPts val="0"/>
              </a:spcBef>
              <a:defRPr/>
            </a:lvl2pPr>
            <a:lvl3pPr>
              <a:spcBef>
                <a:spcPts val="0"/>
              </a:spcBef>
              <a:defRPr/>
            </a:lvl3pPr>
            <a:lvl4pPr>
              <a:spcBef>
                <a:spcPts val="0"/>
              </a:spcBef>
              <a:defRPr/>
            </a:lvl4pPr>
            <a:lvl5pPr>
              <a:spcBef>
                <a:spcPts val="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p:cNvSpPr>
            <a:spLocks noGrp="1"/>
          </p:cNvSpPr>
          <p:nvPr>
            <p:ph idx="11"/>
          </p:nvPr>
        </p:nvSpPr>
        <p:spPr>
          <a:xfrm>
            <a:off x="4672577" y="712598"/>
            <a:ext cx="4480560" cy="4430902"/>
          </a:xfrm>
          <a:prstGeom prst="rect">
            <a:avLst/>
          </a:prstGeom>
        </p:spPr>
        <p:txBody>
          <a:bodyPr vert="horz" lIns="0" tIns="0" rIns="0" bIns="0" rtlCol="0" anchor="ctr" anchorCtr="0">
            <a:normAutofit/>
          </a:bodyPr>
          <a:lstStyle>
            <a:lvl1pPr algn="ctr">
              <a:defRPr sz="3000" b="1">
                <a:solidFill>
                  <a:schemeClr val="tx1"/>
                </a:solidFill>
              </a:defRPr>
            </a:lvl1pPr>
            <a:lvl2pPr marL="0" indent="0">
              <a:spcBef>
                <a:spcPts val="0"/>
              </a:spcBef>
              <a:buNone/>
              <a:defRPr>
                <a:solidFill>
                  <a:srgbClr val="FFFFFF"/>
                </a:solidFill>
              </a:defRPr>
            </a:lvl2pPr>
          </a:lstStyle>
          <a:p>
            <a:pPr lvl="0"/>
            <a:r>
              <a:rPr lang="en-US"/>
              <a:t>Click to edit Master text styles</a:t>
            </a:r>
          </a:p>
        </p:txBody>
      </p:sp>
      <p:sp>
        <p:nvSpPr>
          <p:cNvPr id="5" name="Text Placeholder 4"/>
          <p:cNvSpPr>
            <a:spLocks noGrp="1"/>
          </p:cNvSpPr>
          <p:nvPr>
            <p:ph type="body" sz="quarter" idx="13"/>
          </p:nvPr>
        </p:nvSpPr>
        <p:spPr>
          <a:xfrm>
            <a:off x="6176711" y="228989"/>
            <a:ext cx="2740741" cy="265113"/>
          </a:xfrm>
          <a:prstGeom prst="rect">
            <a:avLst/>
          </a:prstGeom>
        </p:spPr>
        <p:txBody>
          <a:bodyPr vert="horz" lIns="0" tIns="0" rIns="0" bIns="0"/>
          <a:lstStyle>
            <a:lvl1pPr marL="0" algn="r">
              <a:spcBef>
                <a:spcPts val="0"/>
              </a:spcBef>
              <a:defRPr sz="1400" b="1"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Date Placeholder 1">
            <a:extLst>
              <a:ext uri="{FF2B5EF4-FFF2-40B4-BE49-F238E27FC236}">
                <a16:creationId xmlns:a16="http://schemas.microsoft.com/office/drawing/2014/main" id="{98512058-CC74-4E7C-A9A8-C8B6069079C9}"/>
              </a:ext>
            </a:extLst>
          </p:cNvPr>
          <p:cNvSpPr>
            <a:spLocks noGrp="1"/>
          </p:cNvSpPr>
          <p:nvPr>
            <p:ph type="dt" sz="half" idx="14"/>
          </p:nvPr>
        </p:nvSpPr>
        <p:spPr/>
        <p:txBody>
          <a:bodyPr/>
          <a:lstStyle>
            <a:lvl1pPr>
              <a:defRPr/>
            </a:lvl1pPr>
          </a:lstStyle>
          <a:p>
            <a:pPr>
              <a:defRPr/>
            </a:pPr>
            <a:fld id="{891D7A99-E9F2-4EA6-ABF1-C641CF8A177B}" type="datetime1">
              <a:rPr lang="en-US" altLang="en-US"/>
              <a:pPr>
                <a:defRPr/>
              </a:pPr>
              <a:t>7/14/2021</a:t>
            </a:fld>
            <a:endParaRPr lang="en-US" altLang="en-US" dirty="0"/>
          </a:p>
        </p:txBody>
      </p:sp>
      <p:sp>
        <p:nvSpPr>
          <p:cNvPr id="7" name="Slide Number Placeholder 2">
            <a:extLst>
              <a:ext uri="{FF2B5EF4-FFF2-40B4-BE49-F238E27FC236}">
                <a16:creationId xmlns:a16="http://schemas.microsoft.com/office/drawing/2014/main" id="{FF7300C9-2B22-4B81-A433-2F374753FA9B}"/>
              </a:ext>
            </a:extLst>
          </p:cNvPr>
          <p:cNvSpPr>
            <a:spLocks noGrp="1"/>
          </p:cNvSpPr>
          <p:nvPr>
            <p:ph type="sldNum" sz="quarter" idx="15"/>
          </p:nvPr>
        </p:nvSpPr>
        <p:spPr/>
        <p:txBody>
          <a:bodyPr/>
          <a:lstStyle>
            <a:lvl1pPr>
              <a:defRPr/>
            </a:lvl1pPr>
          </a:lstStyle>
          <a:p>
            <a:pPr>
              <a:defRPr/>
            </a:pPr>
            <a:fld id="{56A8CE1F-C1AC-48D3-AA76-5AF6BF499ABD}" type="slidenum">
              <a:rPr lang="en-US" altLang="en-US"/>
              <a:pPr>
                <a:defRPr/>
              </a:pPr>
              <a:t>‹#›</a:t>
            </a:fld>
            <a:endParaRPr lang="en-US" altLang="en-US" dirty="0"/>
          </a:p>
        </p:txBody>
      </p:sp>
    </p:spTree>
    <p:extLst>
      <p:ext uri="{BB962C8B-B14F-4D97-AF65-F5344CB8AC3E}">
        <p14:creationId xmlns:p14="http://schemas.microsoft.com/office/powerpoint/2010/main" val="34541450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 and A">
    <p:bg>
      <p:bgPr>
        <a:solidFill>
          <a:schemeClr val="tx2"/>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C1B6059-A920-ED4F-8D62-EA6F09B4A7D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grpSp>
        <p:nvGrpSpPr>
          <p:cNvPr id="4" name="Group 3"/>
          <p:cNvGrpSpPr/>
          <p:nvPr userDrawn="1"/>
        </p:nvGrpSpPr>
        <p:grpSpPr>
          <a:xfrm>
            <a:off x="1796878" y="703571"/>
            <a:ext cx="5428324" cy="2925278"/>
            <a:chOff x="1775651" y="895595"/>
            <a:chExt cx="5428324" cy="2925278"/>
          </a:xfrm>
        </p:grpSpPr>
        <p:sp>
          <p:nvSpPr>
            <p:cNvPr id="5" name="Rectangular Callout 4"/>
            <p:cNvSpPr/>
            <p:nvPr userDrawn="1"/>
          </p:nvSpPr>
          <p:spPr>
            <a:xfrm>
              <a:off x="1775651" y="895595"/>
              <a:ext cx="2897481" cy="2366678"/>
            </a:xfrm>
            <a:prstGeom prst="wedgeRectCallout">
              <a:avLst>
                <a:gd name="adj1" fmla="val -33003"/>
                <a:gd name="adj2" fmla="val 70895"/>
              </a:avLst>
            </a:prstGeom>
            <a:noFill/>
            <a:ln w="66675">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rebuchet MS"/>
                <a:cs typeface="Trebuchet MS"/>
              </a:endParaRPr>
            </a:p>
          </p:txBody>
        </p:sp>
        <p:sp>
          <p:nvSpPr>
            <p:cNvPr id="6" name="Rectangular Callout 5"/>
            <p:cNvSpPr/>
            <p:nvPr userDrawn="1"/>
          </p:nvSpPr>
          <p:spPr>
            <a:xfrm flipH="1">
              <a:off x="4178494" y="1368376"/>
              <a:ext cx="3025481" cy="2452497"/>
            </a:xfrm>
            <a:prstGeom prst="wedgeRectCallout">
              <a:avLst>
                <a:gd name="adj1" fmla="val -33526"/>
                <a:gd name="adj2" fmla="val 71849"/>
              </a:avLst>
            </a:prstGeom>
            <a:noFill/>
            <a:ln w="6667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rebuchet MS"/>
                <a:cs typeface="Trebuchet MS"/>
              </a:endParaRPr>
            </a:p>
          </p:txBody>
        </p:sp>
        <p:sp>
          <p:nvSpPr>
            <p:cNvPr id="7" name="TextBox 6"/>
            <p:cNvSpPr txBox="1"/>
            <p:nvPr userDrawn="1"/>
          </p:nvSpPr>
          <p:spPr>
            <a:xfrm>
              <a:off x="2344798" y="1224854"/>
              <a:ext cx="1759185" cy="1708160"/>
            </a:xfrm>
            <a:prstGeom prst="rect">
              <a:avLst/>
            </a:prstGeom>
            <a:noFill/>
          </p:spPr>
          <p:txBody>
            <a:bodyPr wrap="square" rtlCol="0">
              <a:spAutoFit/>
            </a:bodyPr>
            <a:lstStyle/>
            <a:p>
              <a:pPr algn="ctr"/>
              <a:r>
                <a:rPr lang="en-US" sz="10500" b="0" i="0" dirty="0">
                  <a:solidFill>
                    <a:schemeClr val="bg1"/>
                  </a:solidFill>
                  <a:latin typeface="Proxima Nova Extrabold" panose="02000506030000020004" pitchFamily="2" charset="0"/>
                  <a:ea typeface="Verdana" panose="020B0604030504040204" pitchFamily="34" charset="0"/>
                  <a:cs typeface="Gotham Bold" pitchFamily="2" charset="0"/>
                </a:rPr>
                <a:t>Q</a:t>
              </a:r>
            </a:p>
          </p:txBody>
        </p:sp>
        <p:sp>
          <p:nvSpPr>
            <p:cNvPr id="8" name="TextBox 7"/>
            <p:cNvSpPr txBox="1"/>
            <p:nvPr userDrawn="1"/>
          </p:nvSpPr>
          <p:spPr>
            <a:xfrm>
              <a:off x="4811641" y="1740544"/>
              <a:ext cx="1759185" cy="1708160"/>
            </a:xfrm>
            <a:prstGeom prst="rect">
              <a:avLst/>
            </a:prstGeom>
            <a:noFill/>
          </p:spPr>
          <p:txBody>
            <a:bodyPr wrap="square" rtlCol="0">
              <a:spAutoFit/>
            </a:bodyPr>
            <a:lstStyle/>
            <a:p>
              <a:pPr algn="ctr"/>
              <a:r>
                <a:rPr lang="en-US" sz="10500" b="0" i="0" dirty="0">
                  <a:solidFill>
                    <a:schemeClr val="bg1"/>
                  </a:solidFill>
                  <a:latin typeface="Proxima Nova Extrabold" panose="02000506030000020004" pitchFamily="2" charset="0"/>
                  <a:ea typeface="Verdana" panose="020B0604030504040204" pitchFamily="34" charset="0"/>
                  <a:cs typeface="Gotham Bold" pitchFamily="2" charset="0"/>
                </a:rPr>
                <a:t>A</a:t>
              </a:r>
            </a:p>
          </p:txBody>
        </p:sp>
      </p:grpSp>
      <p:grpSp>
        <p:nvGrpSpPr>
          <p:cNvPr id="15" name="Group 14">
            <a:extLst>
              <a:ext uri="{FF2B5EF4-FFF2-40B4-BE49-F238E27FC236}">
                <a16:creationId xmlns:a16="http://schemas.microsoft.com/office/drawing/2014/main" id="{19ED5A8C-1118-4D41-9E34-5E99BB513C9B}"/>
              </a:ext>
            </a:extLst>
          </p:cNvPr>
          <p:cNvGrpSpPr/>
          <p:nvPr userDrawn="1"/>
        </p:nvGrpSpPr>
        <p:grpSpPr>
          <a:xfrm>
            <a:off x="7886209" y="4726496"/>
            <a:ext cx="1257791" cy="417004"/>
            <a:chOff x="7565835" y="4620281"/>
            <a:chExt cx="1578165" cy="523220"/>
          </a:xfrm>
        </p:grpSpPr>
        <p:grpSp>
          <p:nvGrpSpPr>
            <p:cNvPr id="17" name="Group 16">
              <a:extLst>
                <a:ext uri="{FF2B5EF4-FFF2-40B4-BE49-F238E27FC236}">
                  <a16:creationId xmlns:a16="http://schemas.microsoft.com/office/drawing/2014/main" id="{6951ACEE-A013-6944-BA99-48CF817B7017}"/>
                </a:ext>
              </a:extLst>
            </p:cNvPr>
            <p:cNvGrpSpPr/>
            <p:nvPr userDrawn="1"/>
          </p:nvGrpSpPr>
          <p:grpSpPr>
            <a:xfrm>
              <a:off x="7565835" y="4620281"/>
              <a:ext cx="1578165" cy="523220"/>
              <a:chOff x="7872995" y="4723722"/>
              <a:chExt cx="1271005" cy="421385"/>
            </a:xfrm>
          </p:grpSpPr>
          <p:sp>
            <p:nvSpPr>
              <p:cNvPr id="19" name="Parallelogram 18">
                <a:extLst>
                  <a:ext uri="{FF2B5EF4-FFF2-40B4-BE49-F238E27FC236}">
                    <a16:creationId xmlns:a16="http://schemas.microsoft.com/office/drawing/2014/main" id="{1C7B5E48-CFE4-AE42-A1DA-30362915B4BE}"/>
                  </a:ext>
                </a:extLst>
              </p:cNvPr>
              <p:cNvSpPr/>
              <p:nvPr/>
            </p:nvSpPr>
            <p:spPr>
              <a:xfrm>
                <a:off x="7872995" y="4723723"/>
                <a:ext cx="1205691" cy="421384"/>
              </a:xfrm>
              <a:prstGeom prst="parallelogram">
                <a:avLst>
                  <a:gd name="adj" fmla="val 419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2"/>
                  </a:solidFill>
                  <a:latin typeface="Trebuchet MS"/>
                  <a:cs typeface="Trebuchet MS"/>
                </a:endParaRPr>
              </a:p>
            </p:txBody>
          </p:sp>
          <p:sp>
            <p:nvSpPr>
              <p:cNvPr id="20" name="Rectangle 19">
                <a:extLst>
                  <a:ext uri="{FF2B5EF4-FFF2-40B4-BE49-F238E27FC236}">
                    <a16:creationId xmlns:a16="http://schemas.microsoft.com/office/drawing/2014/main" id="{7B559299-C0C8-F240-B5B4-B3DD15FAE319}"/>
                  </a:ext>
                </a:extLst>
              </p:cNvPr>
              <p:cNvSpPr/>
              <p:nvPr/>
            </p:nvSpPr>
            <p:spPr>
              <a:xfrm>
                <a:off x="8871942" y="4723722"/>
                <a:ext cx="272058" cy="421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Trebuchet MS"/>
                  <a:cs typeface="Trebuchet MS"/>
                </a:endParaRPr>
              </a:p>
            </p:txBody>
          </p:sp>
        </p:grpSp>
        <p:pic>
          <p:nvPicPr>
            <p:cNvPr id="18" name="Picture 17">
              <a:extLst>
                <a:ext uri="{FF2B5EF4-FFF2-40B4-BE49-F238E27FC236}">
                  <a16:creationId xmlns:a16="http://schemas.microsoft.com/office/drawing/2014/main" id="{8C5FFB80-8F94-CC4C-9B85-28BB209EAD3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68746" y="4776166"/>
              <a:ext cx="1070238" cy="229723"/>
            </a:xfrm>
            <a:prstGeom prst="rect">
              <a:avLst/>
            </a:prstGeom>
          </p:spPr>
        </p:pic>
      </p:grpSp>
      <p:pic>
        <p:nvPicPr>
          <p:cNvPr id="21" name="Picture 20">
            <a:extLst>
              <a:ext uri="{FF2B5EF4-FFF2-40B4-BE49-F238E27FC236}">
                <a16:creationId xmlns:a16="http://schemas.microsoft.com/office/drawing/2014/main" id="{406A5052-B2EA-2F43-AAE9-4CEF695CFAB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27628" y="4850735"/>
            <a:ext cx="852980" cy="183088"/>
          </a:xfrm>
          <a:prstGeom prst="rect">
            <a:avLst/>
          </a:prstGeom>
        </p:spPr>
      </p:pic>
    </p:spTree>
    <p:extLst>
      <p:ext uri="{BB962C8B-B14F-4D97-AF65-F5344CB8AC3E}">
        <p14:creationId xmlns:p14="http://schemas.microsoft.com/office/powerpoint/2010/main" val="251150804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0_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2573552"/>
      </p:ext>
    </p:extLst>
  </p:cSld>
  <p:clrMapOvr>
    <a:masterClrMapping/>
  </p:clrMapOvr>
  <p:extLst>
    <p:ext uri="{DCECCB84-F9BA-43D5-87BE-67443E8EF086}">
      <p15:sldGuideLst xmlns:p15="http://schemas.microsoft.com/office/powerpoint/2012/main">
        <p15:guide id="1" orient="horz" pos="1644">
          <p15:clr>
            <a:srgbClr val="FBAE40"/>
          </p15:clr>
        </p15:guide>
        <p15:guide id="2" pos="288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Bar Graph and Content">
    <p:spTree>
      <p:nvGrpSpPr>
        <p:cNvPr id="1" name=""/>
        <p:cNvGrpSpPr/>
        <p:nvPr/>
      </p:nvGrpSpPr>
      <p:grpSpPr>
        <a:xfrm>
          <a:off x="0" y="0"/>
          <a:ext cx="0" cy="0"/>
          <a:chOff x="0" y="0"/>
          <a:chExt cx="0" cy="0"/>
        </a:xfrm>
      </p:grpSpPr>
      <p:sp>
        <p:nvSpPr>
          <p:cNvPr id="4" name="Rectangle 3"/>
          <p:cNvSpPr/>
          <p:nvPr userDrawn="1"/>
        </p:nvSpPr>
        <p:spPr>
          <a:xfrm>
            <a:off x="1" y="0"/>
            <a:ext cx="2415396"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a:cs typeface="Trebuchet MS"/>
            </a:endParaRPr>
          </a:p>
        </p:txBody>
      </p:sp>
    </p:spTree>
    <p:extLst>
      <p:ext uri="{BB962C8B-B14F-4D97-AF65-F5344CB8AC3E}">
        <p14:creationId xmlns:p14="http://schemas.microsoft.com/office/powerpoint/2010/main" val="9480398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7_Custom Layout">
    <p:bg>
      <p:bgPr>
        <a:solidFill>
          <a:schemeClr val="tx2"/>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alphaModFix amt="5000"/>
            <a:extLst>
              <a:ext uri="{28A0092B-C50C-407E-A947-70E740481C1C}">
                <a14:useLocalDpi xmlns:a14="http://schemas.microsoft.com/office/drawing/2010/main"/>
              </a:ext>
            </a:extLst>
          </a:blip>
          <a:stretch>
            <a:fillRect/>
          </a:stretch>
        </p:blipFill>
        <p:spPr>
          <a:xfrm>
            <a:off x="-653143" y="-12049"/>
            <a:ext cx="6061133" cy="5155549"/>
          </a:xfrm>
          <a:prstGeom prst="rect">
            <a:avLst/>
          </a:prstGeom>
        </p:spPr>
      </p:pic>
      <p:sp>
        <p:nvSpPr>
          <p:cNvPr id="5" name="Title 1"/>
          <p:cNvSpPr>
            <a:spLocks noGrp="1"/>
          </p:cNvSpPr>
          <p:nvPr>
            <p:ph type="title" hasCustomPrompt="1"/>
          </p:nvPr>
        </p:nvSpPr>
        <p:spPr>
          <a:xfrm>
            <a:off x="345131" y="2226131"/>
            <a:ext cx="8477135" cy="584775"/>
          </a:xfrm>
        </p:spPr>
        <p:txBody>
          <a:bodyPr>
            <a:spAutoFit/>
          </a:bodyPr>
          <a:lstStyle>
            <a:lvl1pPr>
              <a:defRPr sz="3200" b="1">
                <a:solidFill>
                  <a:schemeClr val="bg1"/>
                </a:solidFill>
              </a:defRPr>
            </a:lvl1pPr>
          </a:lstStyle>
          <a:p>
            <a:r>
              <a:rPr lang="en-US" dirty="0"/>
              <a:t>Click to edit master title style</a:t>
            </a:r>
          </a:p>
        </p:txBody>
      </p:sp>
      <p:grpSp>
        <p:nvGrpSpPr>
          <p:cNvPr id="4" name="Group 3"/>
          <p:cNvGrpSpPr/>
          <p:nvPr userDrawn="1"/>
        </p:nvGrpSpPr>
        <p:grpSpPr>
          <a:xfrm>
            <a:off x="7872995" y="4726071"/>
            <a:ext cx="1271005" cy="421385"/>
            <a:chOff x="7872995" y="4723722"/>
            <a:chExt cx="1271005" cy="421385"/>
          </a:xfrm>
          <a:solidFill>
            <a:schemeClr val="bg1"/>
          </a:solidFill>
        </p:grpSpPr>
        <p:sp>
          <p:nvSpPr>
            <p:cNvPr id="7" name="Parallelogram 6"/>
            <p:cNvSpPr/>
            <p:nvPr userDrawn="1"/>
          </p:nvSpPr>
          <p:spPr>
            <a:xfrm>
              <a:off x="7872995" y="4723723"/>
              <a:ext cx="1205691" cy="421384"/>
            </a:xfrm>
            <a:prstGeom prst="parallelogram">
              <a:avLst>
                <a:gd name="adj" fmla="val 4191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latin typeface="Trebuchet MS"/>
                <a:cs typeface="Trebuchet MS"/>
              </a:endParaRPr>
            </a:p>
          </p:txBody>
        </p:sp>
        <p:sp>
          <p:nvSpPr>
            <p:cNvPr id="8" name="Rectangle 7"/>
            <p:cNvSpPr/>
            <p:nvPr userDrawn="1"/>
          </p:nvSpPr>
          <p:spPr>
            <a:xfrm>
              <a:off x="8871942" y="4723722"/>
              <a:ext cx="272058" cy="4213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a:cs typeface="Trebuchet MS"/>
              </a:endParaRPr>
            </a:p>
          </p:txBody>
        </p:sp>
      </p:gr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96898" y="4859237"/>
            <a:ext cx="861938" cy="185011"/>
          </a:xfrm>
          <a:prstGeom prst="rect">
            <a:avLst/>
          </a:prstGeom>
        </p:spPr>
      </p:pic>
    </p:spTree>
    <p:extLst>
      <p:ext uri="{BB962C8B-B14F-4D97-AF65-F5344CB8AC3E}">
        <p14:creationId xmlns:p14="http://schemas.microsoft.com/office/powerpoint/2010/main" val="6459678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17_Custom Layou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345132" y="193528"/>
            <a:ext cx="8229600" cy="857250"/>
          </a:xfrm>
        </p:spPr>
        <p:txBody>
          <a:bodyPr/>
          <a:lstStyle>
            <a:lvl1pPr>
              <a:defRPr b="0">
                <a:solidFill>
                  <a:schemeClr val="tx2"/>
                </a:solidFill>
              </a:defRPr>
            </a:lvl1pPr>
          </a:lstStyle>
          <a:p>
            <a:r>
              <a:rPr lang="en-US"/>
              <a:t>Click to edit Master title style</a:t>
            </a:r>
            <a:endParaRPr lang="en-JM" dirty="0"/>
          </a:p>
        </p:txBody>
      </p:sp>
      <p:sp>
        <p:nvSpPr>
          <p:cNvPr id="6" name="Content Placeholder 2"/>
          <p:cNvSpPr>
            <a:spLocks noGrp="1"/>
          </p:cNvSpPr>
          <p:nvPr>
            <p:ph idx="1"/>
          </p:nvPr>
        </p:nvSpPr>
        <p:spPr>
          <a:xfrm>
            <a:off x="345132" y="1187701"/>
            <a:ext cx="8229600" cy="3064955"/>
          </a:xfrm>
        </p:spPr>
        <p:txBody>
          <a:bodyPr/>
          <a:lstStyle>
            <a:lvl1pPr>
              <a:defRPr>
                <a:solidFill>
                  <a:schemeClr val="tx1"/>
                </a:solidFill>
              </a:defRPr>
            </a:lvl1pPr>
            <a:lvl2pPr marL="742950" indent="-285750">
              <a:buClrTx/>
              <a:buFont typeface="Arial"/>
              <a:buChar char="•"/>
              <a:defRPr>
                <a:solidFill>
                  <a:schemeClr val="tx1"/>
                </a:solidFill>
              </a:defRPr>
            </a:lvl2pPr>
            <a:lvl3pPr>
              <a:defRPr>
                <a:solidFill>
                  <a:schemeClr val="tx1"/>
                </a:solidFill>
              </a:defRPr>
            </a:lvl3pPr>
            <a:lvl4pPr>
              <a:defRPr>
                <a:solidFill>
                  <a:srgbClr val="7F7F7F"/>
                </a:solidFill>
              </a:defRPr>
            </a:lvl4pPr>
            <a:lvl5pPr>
              <a:defRPr>
                <a:solidFill>
                  <a:srgbClr val="7F7F7F"/>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8551085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Text Placeholder 3"/>
          <p:cNvSpPr>
            <a:spLocks noGrp="1"/>
          </p:cNvSpPr>
          <p:nvPr>
            <p:ph type="body" sz="quarter" idx="12"/>
          </p:nvPr>
        </p:nvSpPr>
        <p:spPr>
          <a:xfrm>
            <a:off x="501792" y="1583857"/>
            <a:ext cx="8315553" cy="3131018"/>
          </a:xfrm>
          <a:prstGeom prst="rect">
            <a:avLst/>
          </a:prstGeom>
        </p:spPr>
        <p:txBody>
          <a:bodyPr vert="horz" lIns="0" tIns="0" rIns="0" bIns="0"/>
          <a:lstStyle>
            <a:lvl1pPr marL="0">
              <a:spcBef>
                <a:spcPts val="0"/>
              </a:spcBef>
              <a:defRPr sz="2000" b="1"/>
            </a:lvl1pPr>
            <a:lvl2pPr>
              <a:spcBef>
                <a:spcPts val="0"/>
              </a:spcBef>
              <a:defRPr/>
            </a:lvl2pPr>
            <a:lvl3pPr>
              <a:spcBef>
                <a:spcPts val="0"/>
              </a:spcBef>
              <a:defRPr/>
            </a:lvl3pPr>
            <a:lvl4pPr>
              <a:spcBef>
                <a:spcPts val="0"/>
              </a:spcBef>
              <a:defRPr/>
            </a:lvl4pPr>
            <a:lvl5pPr>
              <a:spcBef>
                <a:spcPts val="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4"/>
          </p:nvPr>
        </p:nvSpPr>
        <p:spPr>
          <a:xfrm>
            <a:off x="6176711" y="228989"/>
            <a:ext cx="2740741" cy="265113"/>
          </a:xfrm>
          <a:prstGeom prst="rect">
            <a:avLst/>
          </a:prstGeom>
        </p:spPr>
        <p:txBody>
          <a:bodyPr vert="horz" lIns="0" tIns="0" rIns="0" bIns="0"/>
          <a:lstStyle>
            <a:lvl1pPr marL="0" algn="r">
              <a:spcBef>
                <a:spcPts val="0"/>
              </a:spcBef>
              <a:defRPr sz="1400" b="1"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 name="Date Placeholder 1">
            <a:extLst>
              <a:ext uri="{FF2B5EF4-FFF2-40B4-BE49-F238E27FC236}">
                <a16:creationId xmlns:a16="http://schemas.microsoft.com/office/drawing/2014/main" id="{C4C2C905-B2FA-4030-ABA6-C1482B9B1BE5}"/>
              </a:ext>
            </a:extLst>
          </p:cNvPr>
          <p:cNvSpPr>
            <a:spLocks noGrp="1"/>
          </p:cNvSpPr>
          <p:nvPr>
            <p:ph type="dt" sz="half" idx="15"/>
          </p:nvPr>
        </p:nvSpPr>
        <p:spPr/>
        <p:txBody>
          <a:bodyPr/>
          <a:lstStyle>
            <a:lvl1pPr>
              <a:defRPr/>
            </a:lvl1pPr>
          </a:lstStyle>
          <a:p>
            <a:pPr>
              <a:defRPr/>
            </a:pPr>
            <a:fld id="{BFDBE329-3E24-47C4-A06E-C8118C8319A8}" type="datetime1">
              <a:rPr lang="en-US" altLang="en-US"/>
              <a:pPr>
                <a:defRPr/>
              </a:pPr>
              <a:t>7/14/2021</a:t>
            </a:fld>
            <a:endParaRPr lang="en-US" altLang="en-US" dirty="0"/>
          </a:p>
        </p:txBody>
      </p:sp>
      <p:sp>
        <p:nvSpPr>
          <p:cNvPr id="6" name="Slide Number Placeholder 2">
            <a:extLst>
              <a:ext uri="{FF2B5EF4-FFF2-40B4-BE49-F238E27FC236}">
                <a16:creationId xmlns:a16="http://schemas.microsoft.com/office/drawing/2014/main" id="{8FC51803-32A7-4518-9152-B7214F930163}"/>
              </a:ext>
            </a:extLst>
          </p:cNvPr>
          <p:cNvSpPr>
            <a:spLocks noGrp="1"/>
          </p:cNvSpPr>
          <p:nvPr>
            <p:ph type="sldNum" sz="quarter" idx="16"/>
          </p:nvPr>
        </p:nvSpPr>
        <p:spPr/>
        <p:txBody>
          <a:bodyPr/>
          <a:lstStyle>
            <a:lvl1pPr>
              <a:defRPr/>
            </a:lvl1pPr>
          </a:lstStyle>
          <a:p>
            <a:pPr>
              <a:defRPr/>
            </a:pPr>
            <a:fld id="{B4AC40D3-B80E-40C0-A071-F4A47522C3E9}" type="slidenum">
              <a:rPr lang="en-US" altLang="en-US"/>
              <a:pPr>
                <a:defRPr/>
              </a:pPr>
              <a:t>‹#›</a:t>
            </a:fld>
            <a:endParaRPr lang="en-US" altLang="en-US" dirty="0"/>
          </a:p>
        </p:txBody>
      </p:sp>
    </p:spTree>
    <p:extLst>
      <p:ext uri="{BB962C8B-B14F-4D97-AF65-F5344CB8AC3E}">
        <p14:creationId xmlns:p14="http://schemas.microsoft.com/office/powerpoint/2010/main" val="418811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Standard bullet with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endParaRPr lang="en-US" dirty="0"/>
          </a:p>
        </p:txBody>
      </p:sp>
      <p:sp>
        <p:nvSpPr>
          <p:cNvPr id="5" name="Content Placeholder 2"/>
          <p:cNvSpPr>
            <a:spLocks noGrp="1"/>
          </p:cNvSpPr>
          <p:nvPr>
            <p:ph idx="1" hasCustomPrompt="1"/>
          </p:nvPr>
        </p:nvSpPr>
        <p:spPr>
          <a:xfrm>
            <a:off x="457200" y="1200151"/>
            <a:ext cx="8229600" cy="3394472"/>
          </a:xfrm>
        </p:spPr>
        <p:txBody>
          <a:bodyPr/>
          <a:lstStyle>
            <a:lvl1pPr>
              <a:defRPr/>
            </a:lvl1pPr>
          </a:lstStyle>
          <a:p>
            <a:pPr lvl="0"/>
            <a:r>
              <a:rPr lang="en-US" dirty="0"/>
              <a:t>Body Copy is Arial Narrow (24)</a:t>
            </a:r>
          </a:p>
          <a:p>
            <a:pPr lvl="1"/>
            <a:r>
              <a:rPr lang="en-US" dirty="0"/>
              <a:t>Arial Narrow (20)</a:t>
            </a:r>
          </a:p>
          <a:p>
            <a:pPr lvl="2"/>
            <a:r>
              <a:rPr lang="en-US" dirty="0"/>
              <a:t>Arial Narrow (18)</a:t>
            </a:r>
          </a:p>
          <a:p>
            <a:pPr lvl="3"/>
            <a:r>
              <a:rPr lang="en-US" dirty="0"/>
              <a:t>Arial Narrow (16)</a:t>
            </a:r>
          </a:p>
          <a:p>
            <a:pPr lvl="4"/>
            <a:r>
              <a:rPr lang="en-US" dirty="0"/>
              <a:t>Arial Narrow (14)</a:t>
            </a:r>
          </a:p>
        </p:txBody>
      </p:sp>
    </p:spTree>
    <p:extLst>
      <p:ext uri="{BB962C8B-B14F-4D97-AF65-F5344CB8AC3E}">
        <p14:creationId xmlns:p14="http://schemas.microsoft.com/office/powerpoint/2010/main" val="938146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6F13E77-2AC1-754A-A3AB-8597EB277CB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itle 1">
            <a:extLst>
              <a:ext uri="{FF2B5EF4-FFF2-40B4-BE49-F238E27FC236}">
                <a16:creationId xmlns:a16="http://schemas.microsoft.com/office/drawing/2014/main" id="{A3849CD1-153C-3349-A422-2878A638A6E3}"/>
              </a:ext>
            </a:extLst>
          </p:cNvPr>
          <p:cNvSpPr>
            <a:spLocks noGrp="1"/>
          </p:cNvSpPr>
          <p:nvPr>
            <p:ph type="title"/>
          </p:nvPr>
        </p:nvSpPr>
        <p:spPr>
          <a:xfrm>
            <a:off x="461325" y="1994820"/>
            <a:ext cx="8221352" cy="769441"/>
          </a:xfrm>
          <a:prstGeom prst="rect">
            <a:avLst/>
          </a:prstGeom>
        </p:spPr>
        <p:txBody>
          <a:bodyPr anchor="b" anchorCtr="0"/>
          <a:lstStyle>
            <a:lvl1pPr algn="ctr">
              <a:defRPr sz="4400" b="0" i="0">
                <a:solidFill>
                  <a:schemeClr val="bg1"/>
                </a:solidFill>
                <a:latin typeface="Proxima Nova Black" panose="02000506030000020004" pitchFamily="2" charset="0"/>
                <a:cs typeface="Gotham Ultra" pitchFamily="2" charset="0"/>
              </a:defRPr>
            </a:lvl1pPr>
          </a:lstStyle>
          <a:p>
            <a:r>
              <a:rPr lang="en-US" dirty="0"/>
              <a:t>Click to edit Master title</a:t>
            </a:r>
          </a:p>
        </p:txBody>
      </p:sp>
      <p:sp>
        <p:nvSpPr>
          <p:cNvPr id="5" name="Subtitle 2">
            <a:extLst>
              <a:ext uri="{FF2B5EF4-FFF2-40B4-BE49-F238E27FC236}">
                <a16:creationId xmlns:a16="http://schemas.microsoft.com/office/drawing/2014/main" id="{8BD32897-7F80-E542-888D-D4E1C40AC8C8}"/>
              </a:ext>
            </a:extLst>
          </p:cNvPr>
          <p:cNvSpPr>
            <a:spLocks noGrp="1"/>
          </p:cNvSpPr>
          <p:nvPr>
            <p:ph type="subTitle" idx="1"/>
          </p:nvPr>
        </p:nvSpPr>
        <p:spPr>
          <a:xfrm>
            <a:off x="461324" y="2896766"/>
            <a:ext cx="8221351" cy="532950"/>
          </a:xfrm>
        </p:spPr>
        <p:txBody>
          <a:bodyPr>
            <a:normAutofit/>
          </a:bodyPr>
          <a:lstStyle>
            <a:lvl1pPr marL="0" indent="0" algn="ctr">
              <a:buNone/>
              <a:defRPr sz="1600" b="0" i="0">
                <a:solidFill>
                  <a:schemeClr val="bg1"/>
                </a:solidFill>
                <a:latin typeface="Proxima Nova" panose="02000506030000020004" pitchFamily="2" charset="0"/>
                <a:cs typeface="Gotham Book"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9" name="Picture 8">
            <a:extLst>
              <a:ext uri="{FF2B5EF4-FFF2-40B4-BE49-F238E27FC236}">
                <a16:creationId xmlns:a16="http://schemas.microsoft.com/office/drawing/2014/main" id="{C514FC40-7124-E543-999D-1A5E75B15D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27627" y="4850734"/>
            <a:ext cx="852975" cy="183088"/>
          </a:xfrm>
          <a:prstGeom prst="rect">
            <a:avLst/>
          </a:prstGeom>
        </p:spPr>
      </p:pic>
    </p:spTree>
    <p:extLst>
      <p:ext uri="{BB962C8B-B14F-4D97-AF65-F5344CB8AC3E}">
        <p14:creationId xmlns:p14="http://schemas.microsoft.com/office/powerpoint/2010/main" val="226905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E6E8EF"/>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556433" y="200616"/>
            <a:ext cx="7941391" cy="523220"/>
          </a:xfrm>
          <a:prstGeom prst="rect">
            <a:avLst/>
          </a:prstGeom>
        </p:spPr>
        <p:txBody>
          <a:bodyPr/>
          <a:lstStyle>
            <a:lvl1pPr algn="ctr">
              <a:defRPr b="0" i="0">
                <a:solidFill>
                  <a:schemeClr val="tx2"/>
                </a:solidFill>
                <a:latin typeface="Proxima Nova Extrabold" panose="02000506030000020004" pitchFamily="2" charset="0"/>
                <a:cs typeface="Gotham Bold" pitchFamily="2" charset="0"/>
              </a:defRPr>
            </a:lvl1pPr>
          </a:lstStyle>
          <a:p>
            <a:r>
              <a:rPr lang="en-US" dirty="0"/>
              <a:t>Click to edit master title style</a:t>
            </a:r>
            <a:endParaRPr lang="en-JM" dirty="0"/>
          </a:p>
        </p:txBody>
      </p:sp>
      <p:sp>
        <p:nvSpPr>
          <p:cNvPr id="6" name="Content Placeholder 2"/>
          <p:cNvSpPr>
            <a:spLocks noGrp="1"/>
          </p:cNvSpPr>
          <p:nvPr>
            <p:ph idx="1" hasCustomPrompt="1"/>
          </p:nvPr>
        </p:nvSpPr>
        <p:spPr>
          <a:xfrm>
            <a:off x="556432" y="1194789"/>
            <a:ext cx="7941392" cy="3064955"/>
          </a:xfrm>
        </p:spPr>
        <p:txBody>
          <a:bodyPr>
            <a:normAutofit/>
          </a:bodyPr>
          <a:lstStyle>
            <a:lvl1pPr marL="342900" indent="-342900">
              <a:buClr>
                <a:schemeClr val="accent2"/>
              </a:buClr>
              <a:buFont typeface="Arial" panose="020B0604020202020204" pitchFamily="34" charset="0"/>
              <a:buChar char="•"/>
              <a:defRPr sz="1600" b="0" i="0">
                <a:solidFill>
                  <a:schemeClr val="tx1">
                    <a:lumMod val="65000"/>
                    <a:lumOff val="35000"/>
                  </a:schemeClr>
                </a:solidFill>
                <a:latin typeface="Proxima Nova" panose="02000506030000020004" pitchFamily="2" charset="0"/>
                <a:cs typeface="Gotham Book" pitchFamily="2" charset="0"/>
              </a:defRPr>
            </a:lvl1pPr>
            <a:lvl2pPr marL="742950" indent="-285750">
              <a:buClr>
                <a:schemeClr val="tx2"/>
              </a:buClr>
              <a:buFont typeface="Arial"/>
              <a:buChar char="•"/>
              <a:defRPr sz="1600" b="0" i="0">
                <a:solidFill>
                  <a:schemeClr val="tx1">
                    <a:lumMod val="65000"/>
                    <a:lumOff val="35000"/>
                  </a:schemeClr>
                </a:solidFill>
                <a:latin typeface="Proxima Nova" panose="02000506030000020004" pitchFamily="2" charset="0"/>
                <a:cs typeface="Gotham Book" pitchFamily="2" charset="0"/>
              </a:defRPr>
            </a:lvl2pPr>
            <a:lvl3pPr marL="1200150" indent="-285750">
              <a:buClr>
                <a:schemeClr val="tx1"/>
              </a:buClr>
              <a:buFont typeface="Arial" panose="020B0604020202020204" pitchFamily="34" charset="0"/>
              <a:buChar char="•"/>
              <a:defRPr sz="1600" b="0" i="0">
                <a:solidFill>
                  <a:schemeClr val="tx1">
                    <a:lumMod val="65000"/>
                    <a:lumOff val="35000"/>
                  </a:schemeClr>
                </a:solidFill>
                <a:latin typeface="Proxima Nova" panose="02000506030000020004" pitchFamily="2" charset="0"/>
                <a:cs typeface="Gotham Book" pitchFamily="2" charset="0"/>
              </a:defRPr>
            </a:lvl3pPr>
            <a:lvl4pPr>
              <a:defRPr>
                <a:solidFill>
                  <a:srgbClr val="7F7F7F"/>
                </a:solidFill>
              </a:defRPr>
            </a:lvl4pPr>
            <a:lvl5pPr>
              <a:defRPr>
                <a:solidFill>
                  <a:srgbClr val="7F7F7F"/>
                </a:solidFill>
              </a:defRPr>
            </a:lvl5pPr>
          </a:lstStyle>
          <a:p>
            <a:pPr lvl="0"/>
            <a:r>
              <a:rPr lang="en-US" dirty="0"/>
              <a:t>Click to edit master text styles</a:t>
            </a:r>
          </a:p>
          <a:p>
            <a:pPr lvl="0"/>
            <a:r>
              <a:rPr lang="en-US" dirty="0"/>
              <a:t>First level</a:t>
            </a:r>
          </a:p>
          <a:p>
            <a:pPr lvl="1"/>
            <a:r>
              <a:rPr lang="en-US" dirty="0"/>
              <a:t>Second level</a:t>
            </a:r>
          </a:p>
          <a:p>
            <a:pPr lvl="2"/>
            <a:r>
              <a:rPr lang="en-US" dirty="0"/>
              <a:t>Third level</a:t>
            </a:r>
          </a:p>
        </p:txBody>
      </p:sp>
      <p:grpSp>
        <p:nvGrpSpPr>
          <p:cNvPr id="2" name="Group 1">
            <a:extLst>
              <a:ext uri="{FF2B5EF4-FFF2-40B4-BE49-F238E27FC236}">
                <a16:creationId xmlns:a16="http://schemas.microsoft.com/office/drawing/2014/main" id="{C6FB7146-1FDF-FB44-9774-89C8A6C939E3}"/>
              </a:ext>
            </a:extLst>
          </p:cNvPr>
          <p:cNvGrpSpPr/>
          <p:nvPr userDrawn="1"/>
        </p:nvGrpSpPr>
        <p:grpSpPr>
          <a:xfrm>
            <a:off x="7886209" y="4726496"/>
            <a:ext cx="1257791" cy="417004"/>
            <a:chOff x="7565835" y="4620281"/>
            <a:chExt cx="1578165" cy="523220"/>
          </a:xfrm>
        </p:grpSpPr>
        <p:grpSp>
          <p:nvGrpSpPr>
            <p:cNvPr id="7" name="Group 6">
              <a:extLst>
                <a:ext uri="{FF2B5EF4-FFF2-40B4-BE49-F238E27FC236}">
                  <a16:creationId xmlns:a16="http://schemas.microsoft.com/office/drawing/2014/main" id="{FA3FEE5B-98D7-1349-B7D0-E59B4282C476}"/>
                </a:ext>
              </a:extLst>
            </p:cNvPr>
            <p:cNvGrpSpPr/>
            <p:nvPr userDrawn="1"/>
          </p:nvGrpSpPr>
          <p:grpSpPr>
            <a:xfrm>
              <a:off x="7565835" y="4620281"/>
              <a:ext cx="1578165" cy="523220"/>
              <a:chOff x="7872995" y="4723722"/>
              <a:chExt cx="1271005" cy="421385"/>
            </a:xfrm>
          </p:grpSpPr>
          <p:sp>
            <p:nvSpPr>
              <p:cNvPr id="8" name="Parallelogram 7">
                <a:extLst>
                  <a:ext uri="{FF2B5EF4-FFF2-40B4-BE49-F238E27FC236}">
                    <a16:creationId xmlns:a16="http://schemas.microsoft.com/office/drawing/2014/main" id="{194E2A16-D82E-BF40-A6B0-6BA434D706D3}"/>
                  </a:ext>
                </a:extLst>
              </p:cNvPr>
              <p:cNvSpPr/>
              <p:nvPr/>
            </p:nvSpPr>
            <p:spPr>
              <a:xfrm>
                <a:off x="7872995" y="4723723"/>
                <a:ext cx="1205691" cy="421384"/>
              </a:xfrm>
              <a:prstGeom prst="parallelogram">
                <a:avLst>
                  <a:gd name="adj" fmla="val 4191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2"/>
                  </a:solidFill>
                  <a:latin typeface="Trebuchet MS"/>
                  <a:cs typeface="Trebuchet MS"/>
                </a:endParaRPr>
              </a:p>
            </p:txBody>
          </p:sp>
          <p:sp>
            <p:nvSpPr>
              <p:cNvPr id="9" name="Rectangle 8">
                <a:extLst>
                  <a:ext uri="{FF2B5EF4-FFF2-40B4-BE49-F238E27FC236}">
                    <a16:creationId xmlns:a16="http://schemas.microsoft.com/office/drawing/2014/main" id="{1332A9D8-A189-9244-BCE3-1059991EB336}"/>
                  </a:ext>
                </a:extLst>
              </p:cNvPr>
              <p:cNvSpPr/>
              <p:nvPr/>
            </p:nvSpPr>
            <p:spPr>
              <a:xfrm>
                <a:off x="8871942" y="4723722"/>
                <a:ext cx="272058" cy="4213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Trebuchet MS"/>
                  <a:cs typeface="Trebuchet MS"/>
                </a:endParaRPr>
              </a:p>
            </p:txBody>
          </p:sp>
        </p:grpSp>
        <p:pic>
          <p:nvPicPr>
            <p:cNvPr id="10" name="Picture 9">
              <a:extLst>
                <a:ext uri="{FF2B5EF4-FFF2-40B4-BE49-F238E27FC236}">
                  <a16:creationId xmlns:a16="http://schemas.microsoft.com/office/drawing/2014/main" id="{96A13149-BB8A-ED45-A1A7-11D9693B21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68746" y="4776166"/>
              <a:ext cx="1070238" cy="229723"/>
            </a:xfrm>
            <a:prstGeom prst="rect">
              <a:avLst/>
            </a:prstGeom>
          </p:spPr>
        </p:pic>
      </p:grpSp>
    </p:spTree>
    <p:extLst>
      <p:ext uri="{BB962C8B-B14F-4D97-AF65-F5344CB8AC3E}">
        <p14:creationId xmlns:p14="http://schemas.microsoft.com/office/powerpoint/2010/main" val="2925151433"/>
      </p:ext>
    </p:extLst>
  </p:cSld>
  <p:clrMapOvr>
    <a:masterClrMapping/>
  </p:clrMapOvr>
  <p:extLst>
    <p:ext uri="{DCECCB84-F9BA-43D5-87BE-67443E8EF086}">
      <p15:sldGuideLst xmlns:p15="http://schemas.microsoft.com/office/powerpoint/2012/main">
        <p15:guide id="2" pos="2880">
          <p15:clr>
            <a:srgbClr val="FBAE40"/>
          </p15:clr>
        </p15:guide>
        <p15:guide id="3" orient="horz" pos="303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E6E8EF"/>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176E186-9E8C-A448-97C1-8862A254B809}"/>
              </a:ext>
            </a:extLst>
          </p:cNvPr>
          <p:cNvSpPr>
            <a:spLocks noGrp="1"/>
          </p:cNvSpPr>
          <p:nvPr>
            <p:ph type="title" hasCustomPrompt="1"/>
          </p:nvPr>
        </p:nvSpPr>
        <p:spPr>
          <a:xfrm>
            <a:off x="556433" y="200616"/>
            <a:ext cx="7941391" cy="523220"/>
          </a:xfrm>
          <a:prstGeom prst="rect">
            <a:avLst/>
          </a:prstGeom>
        </p:spPr>
        <p:txBody>
          <a:bodyPr/>
          <a:lstStyle>
            <a:lvl1pPr algn="ctr">
              <a:defRPr b="0" i="0">
                <a:solidFill>
                  <a:schemeClr val="tx2"/>
                </a:solidFill>
                <a:latin typeface="Proxima Nova Extrabold" panose="02000506030000020004" pitchFamily="2" charset="0"/>
                <a:cs typeface="Gotham Bold" pitchFamily="2" charset="0"/>
              </a:defRPr>
            </a:lvl1pPr>
          </a:lstStyle>
          <a:p>
            <a:r>
              <a:rPr lang="en-US" dirty="0"/>
              <a:t>Click to edit master title style</a:t>
            </a:r>
            <a:endParaRPr lang="en-JM" dirty="0"/>
          </a:p>
        </p:txBody>
      </p:sp>
      <p:grpSp>
        <p:nvGrpSpPr>
          <p:cNvPr id="7" name="Group 6">
            <a:extLst>
              <a:ext uri="{FF2B5EF4-FFF2-40B4-BE49-F238E27FC236}">
                <a16:creationId xmlns:a16="http://schemas.microsoft.com/office/drawing/2014/main" id="{FD6EDD68-36BB-9A4C-8D30-EA332D9B9DA9}"/>
              </a:ext>
            </a:extLst>
          </p:cNvPr>
          <p:cNvGrpSpPr/>
          <p:nvPr userDrawn="1"/>
        </p:nvGrpSpPr>
        <p:grpSpPr>
          <a:xfrm>
            <a:off x="7886209" y="4726496"/>
            <a:ext cx="1257791" cy="417004"/>
            <a:chOff x="7565835" y="4620281"/>
            <a:chExt cx="1578165" cy="523220"/>
          </a:xfrm>
        </p:grpSpPr>
        <p:grpSp>
          <p:nvGrpSpPr>
            <p:cNvPr id="8" name="Group 7">
              <a:extLst>
                <a:ext uri="{FF2B5EF4-FFF2-40B4-BE49-F238E27FC236}">
                  <a16:creationId xmlns:a16="http://schemas.microsoft.com/office/drawing/2014/main" id="{B0ADC082-3650-384A-91D2-0DE7087488CD}"/>
                </a:ext>
              </a:extLst>
            </p:cNvPr>
            <p:cNvGrpSpPr/>
            <p:nvPr userDrawn="1"/>
          </p:nvGrpSpPr>
          <p:grpSpPr>
            <a:xfrm>
              <a:off x="7565835" y="4620281"/>
              <a:ext cx="1578165" cy="523220"/>
              <a:chOff x="7872995" y="4723722"/>
              <a:chExt cx="1271005" cy="421385"/>
            </a:xfrm>
          </p:grpSpPr>
          <p:sp>
            <p:nvSpPr>
              <p:cNvPr id="11" name="Parallelogram 10">
                <a:extLst>
                  <a:ext uri="{FF2B5EF4-FFF2-40B4-BE49-F238E27FC236}">
                    <a16:creationId xmlns:a16="http://schemas.microsoft.com/office/drawing/2014/main" id="{A2B7EAE8-DFB5-4945-8FAE-BEFCF079F339}"/>
                  </a:ext>
                </a:extLst>
              </p:cNvPr>
              <p:cNvSpPr/>
              <p:nvPr/>
            </p:nvSpPr>
            <p:spPr>
              <a:xfrm>
                <a:off x="7872995" y="4723723"/>
                <a:ext cx="1205691" cy="421384"/>
              </a:xfrm>
              <a:prstGeom prst="parallelogram">
                <a:avLst>
                  <a:gd name="adj" fmla="val 4191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2"/>
                  </a:solidFill>
                  <a:latin typeface="Trebuchet MS"/>
                  <a:cs typeface="Trebuchet MS"/>
                </a:endParaRPr>
              </a:p>
            </p:txBody>
          </p:sp>
          <p:sp>
            <p:nvSpPr>
              <p:cNvPr id="16" name="Rectangle 15">
                <a:extLst>
                  <a:ext uri="{FF2B5EF4-FFF2-40B4-BE49-F238E27FC236}">
                    <a16:creationId xmlns:a16="http://schemas.microsoft.com/office/drawing/2014/main" id="{166E88B4-F25C-7F41-A7A5-E06FDD04D9EF}"/>
                  </a:ext>
                </a:extLst>
              </p:cNvPr>
              <p:cNvSpPr/>
              <p:nvPr/>
            </p:nvSpPr>
            <p:spPr>
              <a:xfrm>
                <a:off x="8871942" y="4723722"/>
                <a:ext cx="272058" cy="4213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Trebuchet MS"/>
                  <a:cs typeface="Trebuchet MS"/>
                </a:endParaRPr>
              </a:p>
            </p:txBody>
          </p:sp>
        </p:grpSp>
        <p:pic>
          <p:nvPicPr>
            <p:cNvPr id="10" name="Picture 9">
              <a:extLst>
                <a:ext uri="{FF2B5EF4-FFF2-40B4-BE49-F238E27FC236}">
                  <a16:creationId xmlns:a16="http://schemas.microsoft.com/office/drawing/2014/main" id="{0AD10300-339B-8048-BEEA-18003FD9A6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68746" y="4776166"/>
              <a:ext cx="1070238" cy="229723"/>
            </a:xfrm>
            <a:prstGeom prst="rect">
              <a:avLst/>
            </a:prstGeom>
          </p:spPr>
        </p:pic>
      </p:grpSp>
    </p:spTree>
    <p:extLst>
      <p:ext uri="{BB962C8B-B14F-4D97-AF65-F5344CB8AC3E}">
        <p14:creationId xmlns:p14="http://schemas.microsoft.com/office/powerpoint/2010/main" val="214972668"/>
      </p:ext>
    </p:extLst>
  </p:cSld>
  <p:clrMapOvr>
    <a:masterClrMapping/>
  </p:clrMapOvr>
  <p:extLst>
    <p:ext uri="{DCECCB84-F9BA-43D5-87BE-67443E8EF086}">
      <p15:sldGuideLst xmlns:p15="http://schemas.microsoft.com/office/powerpoint/2012/main">
        <p15:guide id="1" orient="horz" pos="1644">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01">
    <p:bg>
      <p:bgPr>
        <a:solidFill>
          <a:srgbClr val="E6E8E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5268477"/>
      </p:ext>
    </p:extLst>
  </p:cSld>
  <p:clrMapOvr>
    <a:masterClrMapping/>
  </p:clrMapOvr>
  <p:extLst>
    <p:ext uri="{DCECCB84-F9BA-43D5-87BE-67443E8EF086}">
      <p15:sldGuideLst xmlns:p15="http://schemas.microsoft.com/office/powerpoint/2012/main">
        <p15:guide id="1" orient="horz" pos="1644">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slideLayout" Target="../slideLayouts/slideLayout31.xml"/><Relationship Id="rId3" Type="http://schemas.openxmlformats.org/officeDocument/2006/relationships/slideLayout" Target="../slideLayouts/slideLayout8.xml"/><Relationship Id="rId21" Type="http://schemas.openxmlformats.org/officeDocument/2006/relationships/slideLayout" Target="../slideLayouts/slideLayout26.xml"/><Relationship Id="rId34" Type="http://schemas.openxmlformats.org/officeDocument/2006/relationships/image" Target="../media/image3.emf"/><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33" Type="http://schemas.openxmlformats.org/officeDocument/2006/relationships/oleObject" Target="../embeddings/oleObject1.bin"/><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29" Type="http://schemas.openxmlformats.org/officeDocument/2006/relationships/slideLayout" Target="../slideLayouts/slideLayout34.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32" Type="http://schemas.openxmlformats.org/officeDocument/2006/relationships/tags" Target="../tags/tag2.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slideLayout" Target="../slideLayouts/slideLayout33.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31" Type="http://schemas.openxmlformats.org/officeDocument/2006/relationships/tags" Target="../tags/tag1.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slideLayout" Target="../slideLayouts/slideLayout32.xml"/><Relationship Id="rId30" Type="http://schemas.openxmlformats.org/officeDocument/2006/relationships/theme" Target="../theme/theme2.xml"/><Relationship Id="rId8"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a:extLst>
              <a:ext uri="{FF2B5EF4-FFF2-40B4-BE49-F238E27FC236}">
                <a16:creationId xmlns:a16="http://schemas.microsoft.com/office/drawing/2014/main" id="{A615ABDD-F9EE-4952-B663-427D327681C6}"/>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30188" y="234950"/>
            <a:ext cx="6731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5543A0C-3F92-4B47-AD11-EB80C26AC2EB}"/>
              </a:ext>
            </a:extLst>
          </p:cNvPr>
          <p:cNvSpPr/>
          <p:nvPr userDrawn="1"/>
        </p:nvSpPr>
        <p:spPr>
          <a:xfrm>
            <a:off x="0" y="0"/>
            <a:ext cx="9153525" cy="712788"/>
          </a:xfrm>
          <a:prstGeom prst="rect">
            <a:avLst/>
          </a:prstGeom>
          <a:solidFill>
            <a:srgbClr val="57068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028" name="Picture 1">
            <a:extLst>
              <a:ext uri="{FF2B5EF4-FFF2-40B4-BE49-F238E27FC236}">
                <a16:creationId xmlns:a16="http://schemas.microsoft.com/office/drawing/2014/main" id="{ED3E2AC8-1FBF-4C9D-B9F8-377E3A0B9C4B}"/>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30188" y="234950"/>
            <a:ext cx="6731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C8E24AE0-77ED-4AB0-80A8-21708AAB38DB}"/>
              </a:ext>
            </a:extLst>
          </p:cNvPr>
          <p:cNvSpPr>
            <a:spLocks noGrp="1"/>
          </p:cNvSpPr>
          <p:nvPr>
            <p:ph type="dt" sz="half" idx="2"/>
          </p:nvPr>
        </p:nvSpPr>
        <p:spPr>
          <a:xfrm>
            <a:off x="457200" y="4767263"/>
            <a:ext cx="2133600" cy="274637"/>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B0981195-4FED-415E-8820-8527842E0081}" type="datetime1">
              <a:rPr lang="en-US" altLang="en-US"/>
              <a:pPr>
                <a:defRPr/>
              </a:pPr>
              <a:t>7/14/2021</a:t>
            </a:fld>
            <a:endParaRPr lang="en-US" altLang="en-US" dirty="0"/>
          </a:p>
        </p:txBody>
      </p:sp>
      <p:sp>
        <p:nvSpPr>
          <p:cNvPr id="3" name="Slide Number Placeholder 2">
            <a:extLst>
              <a:ext uri="{FF2B5EF4-FFF2-40B4-BE49-F238E27FC236}">
                <a16:creationId xmlns:a16="http://schemas.microsoft.com/office/drawing/2014/main" id="{EC228BC4-4E6D-40BF-9E9E-30FE68806339}"/>
              </a:ext>
            </a:extLst>
          </p:cNvPr>
          <p:cNvSpPr>
            <a:spLocks noGrp="1"/>
          </p:cNvSpPr>
          <p:nvPr>
            <p:ph type="sldNum" sz="quarter" idx="4"/>
          </p:nvPr>
        </p:nvSpPr>
        <p:spPr>
          <a:xfrm>
            <a:off x="6553200" y="4767263"/>
            <a:ext cx="2133600" cy="274637"/>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92641562-935C-4097-9177-9A42C5A7DC6D}"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715" r:id="rId1"/>
    <p:sldLayoutId id="2147483716" r:id="rId2"/>
    <p:sldLayoutId id="2147483713" r:id="rId3"/>
    <p:sldLayoutId id="2147483714" r:id="rId4"/>
    <p:sldLayoutId id="2147483721" r:id="rId5"/>
  </p:sldLayoutIdLst>
  <p:hf hdr="0" ftr="0"/>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defRPr sz="2400" kern="1200">
          <a:solidFill>
            <a:schemeClr val="tx1"/>
          </a:solidFill>
          <a:latin typeface="+mn-lt"/>
          <a:ea typeface="MS PGothic" panose="020B0600070205080204" pitchFamily="34" charset="-128"/>
          <a:cs typeface="ＭＳ Ｐゴシック" charset="0"/>
        </a:defRPr>
      </a:lvl1pPr>
      <a:lvl2pPr marL="628650" indent="-171450" algn="l" defTabSz="457200" rtl="0" eaLnBrk="0" fontAlgn="base" hangingPunct="0">
        <a:spcBef>
          <a:spcPct val="20000"/>
        </a:spcBef>
        <a:spcAft>
          <a:spcPct val="0"/>
        </a:spcAft>
        <a:buFont typeface="Arial" panose="020B0604020202020204" pitchFamily="34" charset="0"/>
        <a:buChar char="•"/>
        <a:defRPr sz="1400" kern="1200">
          <a:solidFill>
            <a:schemeClr val="tx1"/>
          </a:solidFill>
          <a:latin typeface="+mn-lt"/>
          <a:ea typeface="MS PGothic" panose="020B0600070205080204" pitchFamily="34" charset="-128"/>
          <a:cs typeface="+mn-cs"/>
        </a:defRPr>
      </a:lvl2pPr>
      <a:lvl3pPr marL="1085850" indent="-171450" algn="l" defTabSz="457200" rtl="0" eaLnBrk="0" fontAlgn="base" hangingPunct="0">
        <a:spcBef>
          <a:spcPct val="20000"/>
        </a:spcBef>
        <a:spcAft>
          <a:spcPct val="0"/>
        </a:spcAft>
        <a:buFont typeface="Arial" panose="020B0604020202020204" pitchFamily="34" charset="0"/>
        <a:buChar char="•"/>
        <a:defRPr sz="1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Courier New" panose="02070309020205020404" pitchFamily="49" charset="0"/>
        <a:buChar char="o"/>
        <a:defRPr sz="1400" kern="1200">
          <a:solidFill>
            <a:schemeClr val="tx1"/>
          </a:solidFill>
          <a:latin typeface="+mn-lt"/>
          <a:ea typeface="MS PGothic" panose="020B0600070205080204" pitchFamily="34" charset="-128"/>
          <a:cs typeface="+mn-cs"/>
        </a:defRPr>
      </a:lvl4pPr>
      <a:lvl5pPr marL="2114550" indent="-285750" algn="l" defTabSz="457200" rtl="0" eaLnBrk="0" fontAlgn="base" hangingPunct="0">
        <a:spcBef>
          <a:spcPct val="20000"/>
        </a:spcBef>
        <a:spcAft>
          <a:spcPct val="0"/>
        </a:spcAft>
        <a:buFont typeface="Wingdings" panose="05000000000000000000" pitchFamily="2" charset="2"/>
        <a:buChar char="Ø"/>
        <a:defRPr sz="14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6E8EF"/>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73818B0-FF55-D94F-AE4D-808B1FB24401}"/>
              </a:ext>
            </a:extLst>
          </p:cNvPr>
          <p:cNvGraphicFramePr>
            <a:graphicFrameLocks noChangeAspect="1"/>
          </p:cNvGraphicFramePr>
          <p:nvPr userDrawn="1">
            <p:custDataLst>
              <p:tags r:id="rId3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3" imgW="7772400" imgH="10058400" progId="TCLayout.ActiveDocument.1">
                  <p:embed/>
                </p:oleObj>
              </mc:Choice>
              <mc:Fallback>
                <p:oleObj name="think-cell Slide" r:id="rId33" imgW="7772400" imgH="10058400" progId="TCLayout.ActiveDocument.1">
                  <p:embed/>
                  <p:pic>
                    <p:nvPicPr>
                      <p:cNvPr id="7" name="Object 6" hidden="1">
                        <a:extLst>
                          <a:ext uri="{FF2B5EF4-FFF2-40B4-BE49-F238E27FC236}">
                            <a16:creationId xmlns:a16="http://schemas.microsoft.com/office/drawing/2014/main" id="{473818B0-FF55-D94F-AE4D-808B1FB24401}"/>
                          </a:ext>
                        </a:extLst>
                      </p:cNvPr>
                      <p:cNvPicPr/>
                      <p:nvPr/>
                    </p:nvPicPr>
                    <p:blipFill>
                      <a:blip r:embed="rId34"/>
                      <a:stretch>
                        <a:fillRect/>
                      </a:stretch>
                    </p:blipFill>
                    <p:spPr>
                      <a:xfrm>
                        <a:off x="1588" y="1588"/>
                        <a:ext cx="1587" cy="1587"/>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6E09AA79-4E29-A647-86EF-53AC48B0283A}"/>
              </a:ext>
            </a:extLst>
          </p:cNvPr>
          <p:cNvSpPr/>
          <p:nvPr userDrawn="1">
            <p:custDataLst>
              <p:tags r:id="rId3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2800" b="0" i="0" baseline="0" dirty="0" err="1">
              <a:solidFill>
                <a:schemeClr val="bg1"/>
              </a:solidFill>
              <a:latin typeface="Proxima Nova Extrabold" panose="02000506030000020004"/>
              <a:ea typeface="Verdana" panose="020B0604030504040204" pitchFamily="34" charset="0"/>
              <a:cs typeface="Verdana" charset="0"/>
              <a:sym typeface="Proxima Nova Extrabold" panose="02000506030000020004"/>
            </a:endParaRPr>
          </a:p>
        </p:txBody>
      </p:sp>
      <p:sp>
        <p:nvSpPr>
          <p:cNvPr id="2" name="Title Placeholder 1"/>
          <p:cNvSpPr>
            <a:spLocks noGrp="1"/>
          </p:cNvSpPr>
          <p:nvPr>
            <p:ph type="title"/>
          </p:nvPr>
        </p:nvSpPr>
        <p:spPr>
          <a:xfrm>
            <a:off x="538144" y="193528"/>
            <a:ext cx="8118177" cy="523220"/>
          </a:xfrm>
          <a:prstGeom prst="rect">
            <a:avLst/>
          </a:prstGeom>
        </p:spPr>
        <p:txBody>
          <a:bodyPr vert="horz" wrap="square" lIns="91440" tIns="45720" rIns="91440" bIns="45720" rtlCol="0" anchor="t">
            <a:spAutoFit/>
          </a:bodyPr>
          <a:lstStyle/>
          <a:p>
            <a:r>
              <a:rPr lang="en-US" dirty="0"/>
              <a:t>Click to edit Master title style</a:t>
            </a:r>
            <a:endParaRPr lang="en-JM" dirty="0"/>
          </a:p>
        </p:txBody>
      </p:sp>
      <p:sp>
        <p:nvSpPr>
          <p:cNvPr id="3" name="Text Placeholder 2"/>
          <p:cNvSpPr>
            <a:spLocks noGrp="1"/>
          </p:cNvSpPr>
          <p:nvPr>
            <p:ph type="body" idx="1"/>
          </p:nvPr>
        </p:nvSpPr>
        <p:spPr>
          <a:xfrm>
            <a:off x="538145" y="1187701"/>
            <a:ext cx="8118176" cy="333857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62675539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4" r:id="rId21"/>
    <p:sldLayoutId id="2147483745" r:id="rId22"/>
    <p:sldLayoutId id="2147483746" r:id="rId23"/>
    <p:sldLayoutId id="2147483747" r:id="rId24"/>
    <p:sldLayoutId id="2147483748" r:id="rId25"/>
    <p:sldLayoutId id="2147483749" r:id="rId26"/>
    <p:sldLayoutId id="2147483750" r:id="rId27"/>
    <p:sldLayoutId id="2147483751" r:id="rId28"/>
    <p:sldLayoutId id="2147483752" r:id="rId29"/>
  </p:sldLayoutIdLst>
  <p:txStyles>
    <p:titleStyle>
      <a:lvl1pPr algn="ctr" defTabSz="914400" rtl="0" eaLnBrk="1" latinLnBrk="0" hangingPunct="1">
        <a:spcBef>
          <a:spcPct val="0"/>
        </a:spcBef>
        <a:buNone/>
        <a:defRPr sz="2800" b="0" i="0" kern="1200">
          <a:solidFill>
            <a:schemeClr val="tx2"/>
          </a:solidFill>
          <a:latin typeface="Proxima Nova Extrabold" panose="02000506030000020004" pitchFamily="2" charset="0"/>
          <a:ea typeface="Verdana" charset="0"/>
          <a:cs typeface="Verdana" charset="0"/>
        </a:defRPr>
      </a:lvl1pPr>
    </p:titleStyle>
    <p:bodyStyle>
      <a:lvl1pPr marL="0" indent="0" algn="l" defTabSz="914400" rtl="0" eaLnBrk="1" latinLnBrk="0" hangingPunct="1">
        <a:spcBef>
          <a:spcPct val="20000"/>
        </a:spcBef>
        <a:buFont typeface="Arial" pitchFamily="34" charset="0"/>
        <a:buNone/>
        <a:defRPr sz="1600" b="0" i="0" kern="1200">
          <a:solidFill>
            <a:schemeClr val="tx1">
              <a:lumMod val="65000"/>
              <a:lumOff val="35000"/>
            </a:schemeClr>
          </a:solidFill>
          <a:latin typeface="Proxima Nova" panose="02000506030000020004" pitchFamily="2" charset="0"/>
          <a:ea typeface="Verdana" charset="0"/>
          <a:cs typeface="Verdana" charset="0"/>
        </a:defRPr>
      </a:lvl1pPr>
      <a:lvl2pPr marL="742950" indent="-285750" algn="l" defTabSz="914400" rtl="0" eaLnBrk="1" latinLnBrk="0" hangingPunct="1">
        <a:spcBef>
          <a:spcPct val="20000"/>
        </a:spcBef>
        <a:buFont typeface="Arial"/>
        <a:buChar char="•"/>
        <a:defRPr sz="1600" b="0" i="0" kern="1200">
          <a:solidFill>
            <a:schemeClr val="tx1">
              <a:lumMod val="65000"/>
              <a:lumOff val="35000"/>
            </a:schemeClr>
          </a:solidFill>
          <a:latin typeface="Proxima Nova" panose="02000506030000020004" pitchFamily="2" charset="0"/>
          <a:ea typeface="Verdana" charset="0"/>
          <a:cs typeface="Verdana" charset="0"/>
        </a:defRPr>
      </a:lvl2pPr>
      <a:lvl3pPr marL="1257300" indent="-342900" algn="l" defTabSz="914400" rtl="0" eaLnBrk="1" latinLnBrk="0" hangingPunct="1">
        <a:spcBef>
          <a:spcPct val="20000"/>
        </a:spcBef>
        <a:buFont typeface="Arial"/>
        <a:buChar char="•"/>
        <a:defRPr sz="1600" b="0" i="0" kern="1200">
          <a:solidFill>
            <a:schemeClr val="tx1">
              <a:lumMod val="65000"/>
              <a:lumOff val="35000"/>
            </a:schemeClr>
          </a:solidFill>
          <a:latin typeface="Proxima Nova" panose="02000506030000020004" pitchFamily="2" charset="0"/>
          <a:ea typeface="Verdana" charset="0"/>
          <a:cs typeface="Verdana" charset="0"/>
        </a:defRPr>
      </a:lvl3pPr>
      <a:lvl4pPr marL="16002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57.png"/><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tiff"/><Relationship Id="rId18" Type="http://schemas.openxmlformats.org/officeDocument/2006/relationships/image" Target="../media/image36.tiff"/><Relationship Id="rId26" Type="http://schemas.openxmlformats.org/officeDocument/2006/relationships/image" Target="../media/image44.tiff"/><Relationship Id="rId3" Type="http://schemas.openxmlformats.org/officeDocument/2006/relationships/image" Target="../media/image21.tiff"/><Relationship Id="rId21" Type="http://schemas.openxmlformats.org/officeDocument/2006/relationships/image" Target="../media/image39.tiff"/><Relationship Id="rId7" Type="http://schemas.openxmlformats.org/officeDocument/2006/relationships/image" Target="../media/image25.tiff"/><Relationship Id="rId12" Type="http://schemas.openxmlformats.org/officeDocument/2006/relationships/image" Target="../media/image30.tiff"/><Relationship Id="rId17" Type="http://schemas.openxmlformats.org/officeDocument/2006/relationships/image" Target="../media/image35.tiff"/><Relationship Id="rId25" Type="http://schemas.openxmlformats.org/officeDocument/2006/relationships/image" Target="../media/image43.tiff"/><Relationship Id="rId2" Type="http://schemas.openxmlformats.org/officeDocument/2006/relationships/notesSlide" Target="../notesSlides/notesSlide2.xml"/><Relationship Id="rId16" Type="http://schemas.openxmlformats.org/officeDocument/2006/relationships/image" Target="../media/image34.tiff"/><Relationship Id="rId20" Type="http://schemas.openxmlformats.org/officeDocument/2006/relationships/image" Target="../media/image38.tiff"/><Relationship Id="rId29" Type="http://schemas.openxmlformats.org/officeDocument/2006/relationships/image" Target="../media/image47.tiff"/><Relationship Id="rId1" Type="http://schemas.openxmlformats.org/officeDocument/2006/relationships/slideLayout" Target="../slideLayouts/slideLayout34.xml"/><Relationship Id="rId6" Type="http://schemas.openxmlformats.org/officeDocument/2006/relationships/image" Target="../media/image24.tiff"/><Relationship Id="rId11" Type="http://schemas.openxmlformats.org/officeDocument/2006/relationships/image" Target="../media/image29.tiff"/><Relationship Id="rId24" Type="http://schemas.openxmlformats.org/officeDocument/2006/relationships/image" Target="../media/image42.tiff"/><Relationship Id="rId5" Type="http://schemas.openxmlformats.org/officeDocument/2006/relationships/image" Target="../media/image23.tiff"/><Relationship Id="rId15" Type="http://schemas.openxmlformats.org/officeDocument/2006/relationships/image" Target="../media/image33.tiff"/><Relationship Id="rId23" Type="http://schemas.openxmlformats.org/officeDocument/2006/relationships/image" Target="../media/image41.tiff"/><Relationship Id="rId28" Type="http://schemas.openxmlformats.org/officeDocument/2006/relationships/image" Target="../media/image46.png"/><Relationship Id="rId10" Type="http://schemas.openxmlformats.org/officeDocument/2006/relationships/image" Target="../media/image28.tiff"/><Relationship Id="rId19" Type="http://schemas.openxmlformats.org/officeDocument/2006/relationships/image" Target="../media/image37.tiff"/><Relationship Id="rId4" Type="http://schemas.openxmlformats.org/officeDocument/2006/relationships/image" Target="../media/image22.tiff"/><Relationship Id="rId9" Type="http://schemas.openxmlformats.org/officeDocument/2006/relationships/image" Target="../media/image27.tiff"/><Relationship Id="rId14" Type="http://schemas.openxmlformats.org/officeDocument/2006/relationships/image" Target="../media/image32.tiff"/><Relationship Id="rId22" Type="http://schemas.openxmlformats.org/officeDocument/2006/relationships/image" Target="../media/image40.tiff"/><Relationship Id="rId27" Type="http://schemas.openxmlformats.org/officeDocument/2006/relationships/image" Target="../media/image45.tiff"/></Relationships>
</file>

<file path=ppt/slides/_rels/slide2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51.jpg"/><Relationship Id="rId5" Type="http://schemas.openxmlformats.org/officeDocument/2006/relationships/image" Target="../media/image50.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Placeholder 9">
            <a:extLst>
              <a:ext uri="{FF2B5EF4-FFF2-40B4-BE49-F238E27FC236}">
                <a16:creationId xmlns:a16="http://schemas.microsoft.com/office/drawing/2014/main" id="{E136DE0B-3B3C-4667-A4DF-DBCBF55A314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bwMode="auto">
          <a:xfrm>
            <a:off x="-3175" y="0"/>
            <a:ext cx="9153525" cy="51514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3A31ED89-C27C-4EF0-92AA-394818147196}"/>
              </a:ext>
            </a:extLst>
          </p:cNvPr>
          <p:cNvSpPr>
            <a:spLocks noChangeArrowheads="1"/>
          </p:cNvSpPr>
          <p:nvPr/>
        </p:nvSpPr>
        <p:spPr bwMode="auto">
          <a:xfrm>
            <a:off x="-12700" y="1041400"/>
            <a:ext cx="4205288" cy="3200400"/>
          </a:xfrm>
          <a:prstGeom prst="rect">
            <a:avLst/>
          </a:prstGeom>
          <a:solidFill>
            <a:srgbClr val="57068C"/>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fontAlgn="auto" hangingPunct="1">
              <a:spcBef>
                <a:spcPts val="0"/>
              </a:spcBef>
              <a:spcAft>
                <a:spcPts val="0"/>
              </a:spcAft>
              <a:defRPr/>
            </a:pPr>
            <a:endParaRPr lang="en-US" dirty="0">
              <a:solidFill>
                <a:schemeClr val="lt1"/>
              </a:solidFill>
              <a:latin typeface="+mn-lt"/>
              <a:ea typeface="+mn-ea"/>
            </a:endParaRPr>
          </a:p>
        </p:txBody>
      </p:sp>
      <p:sp>
        <p:nvSpPr>
          <p:cNvPr id="11268" name="Text Placeholder 2">
            <a:extLst>
              <a:ext uri="{FF2B5EF4-FFF2-40B4-BE49-F238E27FC236}">
                <a16:creationId xmlns:a16="http://schemas.microsoft.com/office/drawing/2014/main" id="{DFA2A74B-0B6E-45BC-BE1C-1799CFC88EFF}"/>
              </a:ext>
            </a:extLst>
          </p:cNvPr>
          <p:cNvSpPr>
            <a:spLocks noGrp="1"/>
          </p:cNvSpPr>
          <p:nvPr>
            <p:ph type="body" sz="quarter" idx="11"/>
          </p:nvPr>
        </p:nvSpPr>
        <p:spPr bwMode="auto">
          <a:xfrm>
            <a:off x="227013" y="1531938"/>
            <a:ext cx="3638550" cy="1811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r>
              <a:rPr lang="en-US" altLang="en-US" sz="2000" b="0" dirty="0">
                <a:latin typeface="Arial" panose="020B0604020202020204" pitchFamily="34" charset="0"/>
              </a:rPr>
              <a:t>Anaplan Connected Planning and Budgeting at NYU</a:t>
            </a:r>
          </a:p>
        </p:txBody>
      </p:sp>
      <p:sp>
        <p:nvSpPr>
          <p:cNvPr id="11269" name="Text Placeholder 3">
            <a:extLst>
              <a:ext uri="{FF2B5EF4-FFF2-40B4-BE49-F238E27FC236}">
                <a16:creationId xmlns:a16="http://schemas.microsoft.com/office/drawing/2014/main" id="{908AB37C-B56F-4312-A443-59482D8ACFB4}"/>
              </a:ext>
            </a:extLst>
          </p:cNvPr>
          <p:cNvSpPr>
            <a:spLocks noGrp="1"/>
          </p:cNvSpPr>
          <p:nvPr>
            <p:ph type="body" sz="quarter" idx="13"/>
          </p:nvPr>
        </p:nvSpPr>
        <p:spPr bwMode="auto">
          <a:xfrm>
            <a:off x="227013" y="3719513"/>
            <a:ext cx="2138362" cy="361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spcBef>
                <a:spcPct val="0"/>
              </a:spcBef>
            </a:pPr>
            <a:r>
              <a:rPr lang="en-US" altLang="en-US" dirty="0"/>
              <a:t>August 12</a:t>
            </a:r>
            <a:r>
              <a:rPr lang="en-US" altLang="en-US" baseline="30000" dirty="0"/>
              <a:t>th</a:t>
            </a:r>
            <a:r>
              <a:rPr lang="en-US" altLang="en-US" dirty="0"/>
              <a:t>, 2021</a:t>
            </a:r>
          </a:p>
          <a:p>
            <a:pPr marL="0" indent="0">
              <a:spcBef>
                <a:spcPct val="0"/>
              </a:spcBef>
            </a:pPr>
            <a:r>
              <a:rPr lang="en-US" altLang="en-US" dirty="0"/>
              <a:t>2:00 – 3:00 p.m. ET</a:t>
            </a:r>
          </a:p>
        </p:txBody>
      </p:sp>
      <p:pic>
        <p:nvPicPr>
          <p:cNvPr id="11270" name="Picture 11">
            <a:extLst>
              <a:ext uri="{FF2B5EF4-FFF2-40B4-BE49-F238E27FC236}">
                <a16:creationId xmlns:a16="http://schemas.microsoft.com/office/drawing/2014/main" id="{B158E795-D22F-44E0-B82D-D8CB79C4C03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7013" y="1276350"/>
            <a:ext cx="6746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A17FDB4F-3A52-4AB9-8033-FBFDE080EA4A}"/>
              </a:ext>
            </a:extLst>
          </p:cNvPr>
          <p:cNvPicPr>
            <a:picLocks noChangeAspect="1"/>
          </p:cNvPicPr>
          <p:nvPr/>
        </p:nvPicPr>
        <p:blipFill>
          <a:blip r:embed="rId5"/>
          <a:stretch>
            <a:fillRect/>
          </a:stretch>
        </p:blipFill>
        <p:spPr>
          <a:xfrm>
            <a:off x="3199802" y="1238187"/>
            <a:ext cx="784965" cy="266763"/>
          </a:xfrm>
          <a:prstGeom prst="rect">
            <a:avLst/>
          </a:prstGeom>
        </p:spPr>
      </p:pic>
      <p:pic>
        <p:nvPicPr>
          <p:cNvPr id="3" name="Picture 2" descr="A picture containing drawing&#10;&#10;Description automatically generated">
            <a:extLst>
              <a:ext uri="{FF2B5EF4-FFF2-40B4-BE49-F238E27FC236}">
                <a16:creationId xmlns:a16="http://schemas.microsoft.com/office/drawing/2014/main" id="{8ADD40DD-510D-414A-B57E-3E2465BEF651}"/>
              </a:ext>
            </a:extLst>
          </p:cNvPr>
          <p:cNvPicPr>
            <a:picLocks noChangeAspect="1"/>
          </p:cNvPicPr>
          <p:nvPr/>
        </p:nvPicPr>
        <p:blipFill rotWithShape="1">
          <a:blip r:embed="rId6"/>
          <a:srcRect r="44800"/>
          <a:stretch/>
        </p:blipFill>
        <p:spPr>
          <a:xfrm>
            <a:off x="1577625" y="1175699"/>
            <a:ext cx="1002316" cy="40855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1">
            <a:extLst>
              <a:ext uri="{FF2B5EF4-FFF2-40B4-BE49-F238E27FC236}">
                <a16:creationId xmlns:a16="http://schemas.microsoft.com/office/drawing/2014/main" id="{A147752D-0B53-4E28-AD9F-733DB621B896}"/>
              </a:ext>
            </a:extLst>
          </p:cNvPr>
          <p:cNvSpPr txBox="1">
            <a:spLocks/>
          </p:cNvSpPr>
          <p:nvPr/>
        </p:nvSpPr>
        <p:spPr>
          <a:xfrm>
            <a:off x="438150" y="633413"/>
            <a:ext cx="8226425" cy="857250"/>
          </a:xfrm>
          <a:prstGeom prst="rect">
            <a:avLst/>
          </a:prstGeom>
        </p:spPr>
        <p:txBody>
          <a:bodyPr/>
          <a:lstStyle>
            <a:lvl1pPr algn="l" defTabSz="609422" rtl="0" eaLnBrk="1" latinLnBrk="0" hangingPunct="1">
              <a:spcBef>
                <a:spcPct val="0"/>
              </a:spcBef>
              <a:buNone/>
              <a:defRPr sz="5867" b="1" kern="1200" cap="all">
                <a:solidFill>
                  <a:schemeClr val="tx1"/>
                </a:solidFill>
                <a:latin typeface="Arial Narrow"/>
                <a:ea typeface="+mj-ea"/>
                <a:cs typeface="Arial Narrow"/>
              </a:defRPr>
            </a:lvl1pPr>
          </a:lstStyle>
          <a:p>
            <a:pPr defTabSz="457067" fontAlgn="auto">
              <a:spcAft>
                <a:spcPts val="0"/>
              </a:spcAft>
              <a:defRPr/>
            </a:pPr>
            <a:r>
              <a:rPr lang="en-US" sz="4950" b="0" spc="375" dirty="0"/>
              <a:t>PROCESS OVERVIEW</a:t>
            </a:r>
          </a:p>
        </p:txBody>
      </p:sp>
      <p:sp>
        <p:nvSpPr>
          <p:cNvPr id="37" name="Title 1">
            <a:extLst>
              <a:ext uri="{FF2B5EF4-FFF2-40B4-BE49-F238E27FC236}">
                <a16:creationId xmlns:a16="http://schemas.microsoft.com/office/drawing/2014/main" id="{055617D2-9DFE-4E44-9533-6EFC5002B427}"/>
              </a:ext>
            </a:extLst>
          </p:cNvPr>
          <p:cNvSpPr txBox="1">
            <a:spLocks/>
          </p:cNvSpPr>
          <p:nvPr/>
        </p:nvSpPr>
        <p:spPr>
          <a:xfrm>
            <a:off x="514350" y="1350963"/>
            <a:ext cx="8005763" cy="857250"/>
          </a:xfrm>
          <a:prstGeom prst="rect">
            <a:avLst/>
          </a:prstGeom>
        </p:spPr>
        <p:txBody>
          <a:bodyPr/>
          <a:lstStyle>
            <a:lvl1pPr algn="l" defTabSz="609422" rtl="0" eaLnBrk="1" latinLnBrk="0" hangingPunct="1">
              <a:spcBef>
                <a:spcPct val="0"/>
              </a:spcBef>
              <a:buNone/>
              <a:defRPr sz="5867" b="1" kern="1200" cap="all">
                <a:solidFill>
                  <a:schemeClr val="tx1"/>
                </a:solidFill>
                <a:latin typeface="Arial Narrow"/>
                <a:ea typeface="+mj-ea"/>
                <a:cs typeface="Arial Narrow"/>
              </a:defRPr>
            </a:lvl1pPr>
          </a:lstStyle>
          <a:p>
            <a:pPr defTabSz="457067" fontAlgn="auto">
              <a:spcAft>
                <a:spcPts val="0"/>
              </a:spcAft>
              <a:defRPr/>
            </a:pPr>
            <a:r>
              <a:rPr lang="en-US" sz="2700" b="0" spc="375" dirty="0">
                <a:latin typeface="Arial" panose="020B0604020202020204" pitchFamily="34" charset="0"/>
                <a:cs typeface="Arial" panose="020B0604020202020204" pitchFamily="34" charset="0"/>
              </a:rPr>
              <a:t>Long Range pLanning PROCESS</a:t>
            </a:r>
            <a:endParaRPr lang="en-US" sz="3600" b="0" spc="375" dirty="0"/>
          </a:p>
        </p:txBody>
      </p:sp>
      <p:graphicFrame>
        <p:nvGraphicFramePr>
          <p:cNvPr id="3" name="Diagram 2">
            <a:extLst>
              <a:ext uri="{FF2B5EF4-FFF2-40B4-BE49-F238E27FC236}">
                <a16:creationId xmlns:a16="http://schemas.microsoft.com/office/drawing/2014/main" id="{939ADE6A-AFA6-4E51-98A9-1BEBDE93CC06}"/>
              </a:ext>
            </a:extLst>
          </p:cNvPr>
          <p:cNvGraphicFramePr/>
          <p:nvPr>
            <p:extLst>
              <p:ext uri="{D42A27DB-BD31-4B8C-83A1-F6EECF244321}">
                <p14:modId xmlns:p14="http://schemas.microsoft.com/office/powerpoint/2010/main" val="1399690869"/>
              </p:ext>
            </p:extLst>
          </p:nvPr>
        </p:nvGraphicFramePr>
        <p:xfrm>
          <a:off x="86810" y="1053247"/>
          <a:ext cx="8970380" cy="40606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510" name="Text Placeholder 3">
            <a:extLst>
              <a:ext uri="{FF2B5EF4-FFF2-40B4-BE49-F238E27FC236}">
                <a16:creationId xmlns:a16="http://schemas.microsoft.com/office/drawing/2014/main" id="{E49DB57C-0EB7-4A11-AD86-8815D93FDA82}"/>
              </a:ext>
            </a:extLst>
          </p:cNvPr>
          <p:cNvSpPr>
            <a:spLocks noGrp="1" noChangeArrowheads="1"/>
          </p:cNvSpPr>
          <p:nvPr>
            <p:ph type="body" sz="quarter" idx="14"/>
          </p:nvPr>
        </p:nvSpPr>
        <p:spPr bwMode="auto">
          <a:xfrm>
            <a:off x="4745620" y="228600"/>
            <a:ext cx="4171368" cy="265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NYU Shanghai Background &amp; Core Objectives</a:t>
            </a:r>
          </a:p>
        </p:txBody>
      </p:sp>
      <p:sp>
        <p:nvSpPr>
          <p:cNvPr id="8" name="Slide Number Placeholder 1">
            <a:extLst>
              <a:ext uri="{FF2B5EF4-FFF2-40B4-BE49-F238E27FC236}">
                <a16:creationId xmlns:a16="http://schemas.microsoft.com/office/drawing/2014/main" id="{A7769F1B-C5BE-4C4B-A72C-7BD63692F9FB}"/>
              </a:ext>
            </a:extLst>
          </p:cNvPr>
          <p:cNvSpPr txBox="1">
            <a:spLocks noChangeArrowheads="1"/>
          </p:cNvSpPr>
          <p:nvPr/>
        </p:nvSpPr>
        <p:spPr bwMode="auto">
          <a:xfrm>
            <a:off x="0" y="4779963"/>
            <a:ext cx="365125" cy="363537"/>
          </a:xfrm>
          <a:prstGeom prst="rect">
            <a:avLst/>
          </a:prstGeom>
          <a:solidFill>
            <a:srgbClr val="57068C"/>
          </a:solidFill>
          <a:ln>
            <a:noFill/>
          </a:ln>
        </p:spPr>
        <p:txBody>
          <a:bodyPr anchor="ctr"/>
          <a:lstStyle>
            <a:lvl1pPr defTabSz="685800">
              <a:defRPr>
                <a:solidFill>
                  <a:schemeClr val="tx1"/>
                </a:solidFill>
                <a:latin typeface="Arial" panose="020B0604020202020204" pitchFamily="34" charset="0"/>
                <a:ea typeface="MS PGothic" panose="020B0600070205080204" pitchFamily="34" charset="-128"/>
              </a:defRPr>
            </a:lvl1pPr>
            <a:lvl2pPr marL="742950" indent="-285750" defTabSz="685800">
              <a:defRPr>
                <a:solidFill>
                  <a:schemeClr val="tx1"/>
                </a:solidFill>
                <a:latin typeface="Arial" panose="020B0604020202020204" pitchFamily="34" charset="0"/>
                <a:ea typeface="MS PGothic" panose="020B0600070205080204" pitchFamily="34" charset="-128"/>
              </a:defRPr>
            </a:lvl2pPr>
            <a:lvl3pPr marL="1143000" indent="-228600" defTabSz="685800">
              <a:defRPr>
                <a:solidFill>
                  <a:schemeClr val="tx1"/>
                </a:solidFill>
                <a:latin typeface="Arial" panose="020B0604020202020204" pitchFamily="34" charset="0"/>
                <a:ea typeface="MS PGothic" panose="020B0600070205080204" pitchFamily="34" charset="-128"/>
              </a:defRPr>
            </a:lvl3pPr>
            <a:lvl4pPr marL="1600200" indent="-228600" defTabSz="685800">
              <a:defRPr>
                <a:solidFill>
                  <a:schemeClr val="tx1"/>
                </a:solidFill>
                <a:latin typeface="Arial" panose="020B0604020202020204" pitchFamily="34" charset="0"/>
                <a:ea typeface="MS PGothic" panose="020B0600070205080204" pitchFamily="34" charset="-128"/>
              </a:defRPr>
            </a:lvl4pPr>
            <a:lvl5pPr marL="2057400" indent="-228600" defTabSz="685800">
              <a:defRPr>
                <a:solidFill>
                  <a:schemeClr val="tx1"/>
                </a:solidFill>
                <a:latin typeface="Arial" panose="020B0604020202020204" pitchFamily="34" charset="0"/>
                <a:ea typeface="MS PGothic" panose="020B0600070205080204" pitchFamily="34" charset="-128"/>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fld id="{1BFF3730-F287-4FC1-9F30-195F4B6F3984}" type="slidenum">
              <a:rPr lang="en-US" altLang="en-US" sz="1000" b="1">
                <a:solidFill>
                  <a:srgbClr val="FFFFFF"/>
                </a:solidFill>
              </a:rPr>
              <a:pPr algn="ctr" eaLnBrk="1" hangingPunct="1"/>
              <a:t>10</a:t>
            </a:fld>
            <a:endParaRPr lang="en-US" altLang="en-US" sz="1000" b="1" dirty="0">
              <a:solidFill>
                <a:srgbClr val="FFFFFF"/>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1">
            <a:extLst>
              <a:ext uri="{FF2B5EF4-FFF2-40B4-BE49-F238E27FC236}">
                <a16:creationId xmlns:a16="http://schemas.microsoft.com/office/drawing/2014/main" id="{54705552-C1AA-47ED-9610-448E65C90F99}"/>
              </a:ext>
            </a:extLst>
          </p:cNvPr>
          <p:cNvSpPr txBox="1">
            <a:spLocks/>
          </p:cNvSpPr>
          <p:nvPr/>
        </p:nvSpPr>
        <p:spPr>
          <a:xfrm>
            <a:off x="438150" y="633413"/>
            <a:ext cx="8226425" cy="857250"/>
          </a:xfrm>
          <a:prstGeom prst="rect">
            <a:avLst/>
          </a:prstGeom>
        </p:spPr>
        <p:txBody>
          <a:bodyPr/>
          <a:lstStyle>
            <a:lvl1pPr algn="l" defTabSz="609422" rtl="0" eaLnBrk="1" latinLnBrk="0" hangingPunct="1">
              <a:spcBef>
                <a:spcPct val="0"/>
              </a:spcBef>
              <a:buNone/>
              <a:defRPr sz="5867" b="1" kern="1200" cap="all">
                <a:solidFill>
                  <a:schemeClr val="tx1"/>
                </a:solidFill>
                <a:latin typeface="Arial Narrow"/>
                <a:ea typeface="+mj-ea"/>
                <a:cs typeface="Arial Narrow"/>
              </a:defRPr>
            </a:lvl1pPr>
          </a:lstStyle>
          <a:p>
            <a:pPr defTabSz="457067" fontAlgn="auto">
              <a:spcAft>
                <a:spcPts val="0"/>
              </a:spcAft>
              <a:defRPr/>
            </a:pPr>
            <a:r>
              <a:rPr lang="en-US" sz="4950" b="0" spc="375" dirty="0"/>
              <a:t>PROCESS OVERVIEW</a:t>
            </a:r>
          </a:p>
        </p:txBody>
      </p:sp>
      <p:sp>
        <p:nvSpPr>
          <p:cNvPr id="37" name="Title 1">
            <a:extLst>
              <a:ext uri="{FF2B5EF4-FFF2-40B4-BE49-F238E27FC236}">
                <a16:creationId xmlns:a16="http://schemas.microsoft.com/office/drawing/2014/main" id="{24AF3626-4A82-4213-9EFB-CD10052BB462}"/>
              </a:ext>
            </a:extLst>
          </p:cNvPr>
          <p:cNvSpPr txBox="1">
            <a:spLocks/>
          </p:cNvSpPr>
          <p:nvPr/>
        </p:nvSpPr>
        <p:spPr>
          <a:xfrm>
            <a:off x="514350" y="1293088"/>
            <a:ext cx="8005763" cy="857250"/>
          </a:xfrm>
          <a:prstGeom prst="rect">
            <a:avLst/>
          </a:prstGeom>
        </p:spPr>
        <p:txBody>
          <a:bodyPr/>
          <a:lstStyle>
            <a:lvl1pPr algn="l" defTabSz="609422" rtl="0" eaLnBrk="1" latinLnBrk="0" hangingPunct="1">
              <a:spcBef>
                <a:spcPct val="0"/>
              </a:spcBef>
              <a:buNone/>
              <a:defRPr sz="5867" b="1" kern="1200" cap="all">
                <a:solidFill>
                  <a:schemeClr val="tx1"/>
                </a:solidFill>
                <a:latin typeface="Arial Narrow"/>
                <a:ea typeface="+mj-ea"/>
                <a:cs typeface="Arial Narrow"/>
              </a:defRPr>
            </a:lvl1pPr>
          </a:lstStyle>
          <a:p>
            <a:pPr defTabSz="457067" fontAlgn="auto">
              <a:spcAft>
                <a:spcPts val="0"/>
              </a:spcAft>
              <a:defRPr/>
            </a:pPr>
            <a:r>
              <a:rPr lang="en-US" sz="2700" b="0" spc="375" dirty="0">
                <a:latin typeface="Arial" panose="020B0604020202020204" pitchFamily="34" charset="0"/>
                <a:cs typeface="Arial" panose="020B0604020202020204" pitchFamily="34" charset="0"/>
              </a:rPr>
              <a:t>ANNUAL BUDGET PROCESS</a:t>
            </a:r>
            <a:endParaRPr lang="en-US" sz="3600" b="0" spc="375" dirty="0"/>
          </a:p>
        </p:txBody>
      </p:sp>
      <p:graphicFrame>
        <p:nvGraphicFramePr>
          <p:cNvPr id="3" name="Diagram 2">
            <a:extLst>
              <a:ext uri="{FF2B5EF4-FFF2-40B4-BE49-F238E27FC236}">
                <a16:creationId xmlns:a16="http://schemas.microsoft.com/office/drawing/2014/main" id="{336425CB-A08D-4901-BD76-534F468E89FB}"/>
              </a:ext>
            </a:extLst>
          </p:cNvPr>
          <p:cNvGraphicFramePr/>
          <p:nvPr>
            <p:extLst>
              <p:ext uri="{D42A27DB-BD31-4B8C-83A1-F6EECF244321}">
                <p14:modId xmlns:p14="http://schemas.microsoft.com/office/powerpoint/2010/main" val="388849684"/>
              </p:ext>
            </p:extLst>
          </p:nvPr>
        </p:nvGraphicFramePr>
        <p:xfrm>
          <a:off x="1144748" y="1905363"/>
          <a:ext cx="6401946" cy="20598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486" name="Text Placeholder 3">
            <a:extLst>
              <a:ext uri="{FF2B5EF4-FFF2-40B4-BE49-F238E27FC236}">
                <a16:creationId xmlns:a16="http://schemas.microsoft.com/office/drawing/2014/main" id="{BFC9E2CD-A484-43A8-A759-E0E4452F8567}"/>
              </a:ext>
            </a:extLst>
          </p:cNvPr>
          <p:cNvSpPr txBox="1">
            <a:spLocks noChangeArrowheads="1"/>
          </p:cNvSpPr>
          <p:nvPr/>
        </p:nvSpPr>
        <p:spPr bwMode="auto">
          <a:xfrm>
            <a:off x="4548851" y="324091"/>
            <a:ext cx="4368137" cy="169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indent="-342900">
              <a:defRPr>
                <a:solidFill>
                  <a:schemeClr val="tx1"/>
                </a:solidFill>
                <a:latin typeface="Arial" panose="020B0604020202020204" pitchFamily="34" charset="0"/>
                <a:ea typeface="MS PGothic" panose="020B0600070205080204" pitchFamily="34" charset="-128"/>
              </a:defRPr>
            </a:lvl1pPr>
            <a:lvl2pPr>
              <a:defRPr>
                <a:solidFill>
                  <a:schemeClr val="tx1"/>
                </a:solidFill>
                <a:latin typeface="Arial" panose="020B0604020202020204" pitchFamily="34" charset="0"/>
                <a:ea typeface="MS PGothic" panose="020B0600070205080204" pitchFamily="34" charset="-128"/>
              </a:defRPr>
            </a:lvl2pPr>
            <a:lvl3pPr>
              <a:defRPr>
                <a:solidFill>
                  <a:schemeClr val="tx1"/>
                </a:solidFill>
                <a:latin typeface="Arial" panose="020B0604020202020204" pitchFamily="34" charset="0"/>
                <a:ea typeface="MS PGothic" panose="020B0600070205080204" pitchFamily="34" charset="-128"/>
              </a:defRPr>
            </a:lvl3pPr>
            <a:lvl4pPr>
              <a:defRPr>
                <a:solidFill>
                  <a:schemeClr val="tx1"/>
                </a:solidFill>
                <a:latin typeface="Arial" panose="020B0604020202020204" pitchFamily="34" charset="0"/>
                <a:ea typeface="MS PGothic" panose="020B0600070205080204" pitchFamily="34" charset="-128"/>
              </a:defRPr>
            </a:lvl4pPr>
            <a:lvl5pPr>
              <a:defRPr>
                <a:solidFill>
                  <a:schemeClr val="tx1"/>
                </a:solidFill>
                <a:latin typeface="Arial" panose="020B0604020202020204" pitchFamily="34" charset="0"/>
                <a:ea typeface="MS PGothic" panose="020B0600070205080204" pitchFamily="34" charset="-128"/>
              </a:defRPr>
            </a:lvl5pPr>
            <a:lvl6pPr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a:buFont typeface="Arial" panose="020B0604020202020204" pitchFamily="34" charset="0"/>
              <a:buNone/>
            </a:pPr>
            <a:r>
              <a:rPr lang="en-US" altLang="en-US" sz="1400" b="1" dirty="0">
                <a:solidFill>
                  <a:schemeClr val="bg1"/>
                </a:solidFill>
              </a:rPr>
              <a:t>NYU Shanghai Background &amp; Core Objectives</a:t>
            </a:r>
          </a:p>
        </p:txBody>
      </p:sp>
      <p:sp>
        <p:nvSpPr>
          <p:cNvPr id="8" name="Slide Number Placeholder 1">
            <a:extLst>
              <a:ext uri="{FF2B5EF4-FFF2-40B4-BE49-F238E27FC236}">
                <a16:creationId xmlns:a16="http://schemas.microsoft.com/office/drawing/2014/main" id="{5DC23D93-FC3F-46F5-BE97-0B62D5F0D00F}"/>
              </a:ext>
            </a:extLst>
          </p:cNvPr>
          <p:cNvSpPr txBox="1">
            <a:spLocks noChangeArrowheads="1"/>
          </p:cNvSpPr>
          <p:nvPr/>
        </p:nvSpPr>
        <p:spPr bwMode="auto">
          <a:xfrm>
            <a:off x="0" y="4779963"/>
            <a:ext cx="365125" cy="363537"/>
          </a:xfrm>
          <a:prstGeom prst="rect">
            <a:avLst/>
          </a:prstGeom>
          <a:solidFill>
            <a:srgbClr val="57068C"/>
          </a:solidFill>
          <a:ln>
            <a:noFill/>
          </a:ln>
        </p:spPr>
        <p:txBody>
          <a:bodyPr anchor="ctr"/>
          <a:lstStyle>
            <a:lvl1pPr defTabSz="685800">
              <a:defRPr>
                <a:solidFill>
                  <a:schemeClr val="tx1"/>
                </a:solidFill>
                <a:latin typeface="Arial" panose="020B0604020202020204" pitchFamily="34" charset="0"/>
                <a:ea typeface="MS PGothic" panose="020B0600070205080204" pitchFamily="34" charset="-128"/>
              </a:defRPr>
            </a:lvl1pPr>
            <a:lvl2pPr marL="742950" indent="-285750" defTabSz="685800">
              <a:defRPr>
                <a:solidFill>
                  <a:schemeClr val="tx1"/>
                </a:solidFill>
                <a:latin typeface="Arial" panose="020B0604020202020204" pitchFamily="34" charset="0"/>
                <a:ea typeface="MS PGothic" panose="020B0600070205080204" pitchFamily="34" charset="-128"/>
              </a:defRPr>
            </a:lvl2pPr>
            <a:lvl3pPr marL="1143000" indent="-228600" defTabSz="685800">
              <a:defRPr>
                <a:solidFill>
                  <a:schemeClr val="tx1"/>
                </a:solidFill>
                <a:latin typeface="Arial" panose="020B0604020202020204" pitchFamily="34" charset="0"/>
                <a:ea typeface="MS PGothic" panose="020B0600070205080204" pitchFamily="34" charset="-128"/>
              </a:defRPr>
            </a:lvl3pPr>
            <a:lvl4pPr marL="1600200" indent="-228600" defTabSz="685800">
              <a:defRPr>
                <a:solidFill>
                  <a:schemeClr val="tx1"/>
                </a:solidFill>
                <a:latin typeface="Arial" panose="020B0604020202020204" pitchFamily="34" charset="0"/>
                <a:ea typeface="MS PGothic" panose="020B0600070205080204" pitchFamily="34" charset="-128"/>
              </a:defRPr>
            </a:lvl4pPr>
            <a:lvl5pPr marL="2057400" indent="-228600" defTabSz="685800">
              <a:defRPr>
                <a:solidFill>
                  <a:schemeClr val="tx1"/>
                </a:solidFill>
                <a:latin typeface="Arial" panose="020B0604020202020204" pitchFamily="34" charset="0"/>
                <a:ea typeface="MS PGothic" panose="020B0600070205080204" pitchFamily="34" charset="-128"/>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fld id="{1BFF3730-F287-4FC1-9F30-195F4B6F3984}" type="slidenum">
              <a:rPr lang="en-US" altLang="en-US" sz="1000" b="1">
                <a:solidFill>
                  <a:srgbClr val="FFFFFF"/>
                </a:solidFill>
              </a:rPr>
              <a:pPr algn="ctr" eaLnBrk="1" hangingPunct="1"/>
              <a:t>11</a:t>
            </a:fld>
            <a:endParaRPr lang="en-US" altLang="en-US" sz="1000" b="1" dirty="0">
              <a:solidFill>
                <a:srgbClr val="FFFFF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4FC071-E31E-4CD8-946A-1CECA66F0A1F}"/>
              </a:ext>
            </a:extLst>
          </p:cNvPr>
          <p:cNvSpPr>
            <a:spLocks noGrp="1"/>
          </p:cNvSpPr>
          <p:nvPr>
            <p:ph type="body" sz="quarter" idx="12"/>
          </p:nvPr>
        </p:nvSpPr>
        <p:spPr/>
        <p:txBody>
          <a:bodyPr/>
          <a:lstStyle/>
          <a:p>
            <a:r>
              <a:rPr lang="en-US" dirty="0"/>
              <a:t>Polling Question #1</a:t>
            </a:r>
          </a:p>
        </p:txBody>
      </p:sp>
      <p:sp>
        <p:nvSpPr>
          <p:cNvPr id="3" name="Text Placeholder 2">
            <a:extLst>
              <a:ext uri="{FF2B5EF4-FFF2-40B4-BE49-F238E27FC236}">
                <a16:creationId xmlns:a16="http://schemas.microsoft.com/office/drawing/2014/main" id="{2631BA0B-0C81-4FC1-8FB9-5B8B6BEDB67B}"/>
              </a:ext>
            </a:extLst>
          </p:cNvPr>
          <p:cNvSpPr>
            <a:spLocks noGrp="1"/>
          </p:cNvSpPr>
          <p:nvPr>
            <p:ph type="body" sz="quarter" idx="14"/>
          </p:nvPr>
        </p:nvSpPr>
        <p:spPr/>
        <p:txBody>
          <a:bodyPr/>
          <a:lstStyle/>
          <a:p>
            <a:r>
              <a:rPr lang="en-US" dirty="0"/>
              <a:t>Polling Question #1</a:t>
            </a:r>
          </a:p>
        </p:txBody>
      </p:sp>
      <p:sp>
        <p:nvSpPr>
          <p:cNvPr id="6" name="Slide Number Placeholder 1">
            <a:extLst>
              <a:ext uri="{FF2B5EF4-FFF2-40B4-BE49-F238E27FC236}">
                <a16:creationId xmlns:a16="http://schemas.microsoft.com/office/drawing/2014/main" id="{14FA569C-3DE5-45BC-82AF-B00DA42F7483}"/>
              </a:ext>
            </a:extLst>
          </p:cNvPr>
          <p:cNvSpPr txBox="1">
            <a:spLocks noChangeArrowheads="1"/>
          </p:cNvSpPr>
          <p:nvPr/>
        </p:nvSpPr>
        <p:spPr bwMode="auto">
          <a:xfrm>
            <a:off x="0" y="4779963"/>
            <a:ext cx="365125" cy="363537"/>
          </a:xfrm>
          <a:prstGeom prst="rect">
            <a:avLst/>
          </a:prstGeom>
          <a:solidFill>
            <a:srgbClr val="57068C"/>
          </a:solidFill>
          <a:ln>
            <a:noFill/>
          </a:ln>
        </p:spPr>
        <p:txBody>
          <a:bodyPr anchor="ctr"/>
          <a:lstStyle>
            <a:lvl1pPr defTabSz="685800">
              <a:defRPr>
                <a:solidFill>
                  <a:schemeClr val="tx1"/>
                </a:solidFill>
                <a:latin typeface="Arial" panose="020B0604020202020204" pitchFamily="34" charset="0"/>
                <a:ea typeface="MS PGothic" panose="020B0600070205080204" pitchFamily="34" charset="-128"/>
              </a:defRPr>
            </a:lvl1pPr>
            <a:lvl2pPr marL="742950" indent="-285750" defTabSz="685800">
              <a:defRPr>
                <a:solidFill>
                  <a:schemeClr val="tx1"/>
                </a:solidFill>
                <a:latin typeface="Arial" panose="020B0604020202020204" pitchFamily="34" charset="0"/>
                <a:ea typeface="MS PGothic" panose="020B0600070205080204" pitchFamily="34" charset="-128"/>
              </a:defRPr>
            </a:lvl2pPr>
            <a:lvl3pPr marL="1143000" indent="-228600" defTabSz="685800">
              <a:defRPr>
                <a:solidFill>
                  <a:schemeClr val="tx1"/>
                </a:solidFill>
                <a:latin typeface="Arial" panose="020B0604020202020204" pitchFamily="34" charset="0"/>
                <a:ea typeface="MS PGothic" panose="020B0600070205080204" pitchFamily="34" charset="-128"/>
              </a:defRPr>
            </a:lvl3pPr>
            <a:lvl4pPr marL="1600200" indent="-228600" defTabSz="685800">
              <a:defRPr>
                <a:solidFill>
                  <a:schemeClr val="tx1"/>
                </a:solidFill>
                <a:latin typeface="Arial" panose="020B0604020202020204" pitchFamily="34" charset="0"/>
                <a:ea typeface="MS PGothic" panose="020B0600070205080204" pitchFamily="34" charset="-128"/>
              </a:defRPr>
            </a:lvl4pPr>
            <a:lvl5pPr marL="2057400" indent="-228600" defTabSz="685800">
              <a:defRPr>
                <a:solidFill>
                  <a:schemeClr val="tx1"/>
                </a:solidFill>
                <a:latin typeface="Arial" panose="020B0604020202020204" pitchFamily="34" charset="0"/>
                <a:ea typeface="MS PGothic" panose="020B0600070205080204" pitchFamily="34" charset="-128"/>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fld id="{1BFF3730-F287-4FC1-9F30-195F4B6F3984}" type="slidenum">
              <a:rPr lang="en-US" altLang="en-US" sz="1000" b="1">
                <a:solidFill>
                  <a:srgbClr val="FFFFFF"/>
                </a:solidFill>
              </a:rPr>
              <a:pPr algn="ctr" eaLnBrk="1" hangingPunct="1"/>
              <a:t>12</a:t>
            </a:fld>
            <a:endParaRPr lang="en-US" altLang="en-US" sz="1000" b="1" dirty="0">
              <a:solidFill>
                <a:srgbClr val="FFFFFF"/>
              </a:solidFill>
            </a:endParaRPr>
          </a:p>
        </p:txBody>
      </p:sp>
    </p:spTree>
    <p:extLst>
      <p:ext uri="{BB962C8B-B14F-4D97-AF65-F5344CB8AC3E}">
        <p14:creationId xmlns:p14="http://schemas.microsoft.com/office/powerpoint/2010/main" val="9340878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Placeholder 2">
            <a:extLst>
              <a:ext uri="{FF2B5EF4-FFF2-40B4-BE49-F238E27FC236}">
                <a16:creationId xmlns:a16="http://schemas.microsoft.com/office/drawing/2014/main" id="{AABE1DCA-E140-45D2-953E-35001065FE44}"/>
              </a:ext>
            </a:extLst>
          </p:cNvPr>
          <p:cNvSpPr>
            <a:spLocks noGrp="1"/>
          </p:cNvSpPr>
          <p:nvPr>
            <p:ph type="body" sz="quarter" idx="12"/>
          </p:nvPr>
        </p:nvSpPr>
        <p:spPr bwMode="auto">
          <a:xfrm>
            <a:off x="4997450" y="1584325"/>
            <a:ext cx="3736975" cy="3130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latin typeface="Arial" panose="020B0604020202020204" pitchFamily="34" charset="0"/>
                <a:cs typeface="Arial" panose="020B0604020202020204" pitchFamily="34" charset="0"/>
              </a:rPr>
              <a:t>The Implementation Process</a:t>
            </a:r>
          </a:p>
          <a:p>
            <a:pPr>
              <a:spcBef>
                <a:spcPct val="0"/>
              </a:spcBef>
            </a:pPr>
            <a:endParaRPr lang="en-US" altLang="en-US" dirty="0">
              <a:latin typeface="Arial" panose="020B0604020202020204" pitchFamily="34" charset="0"/>
              <a:cs typeface="Arial" panose="020B0604020202020204" pitchFamily="34" charset="0"/>
            </a:endParaRPr>
          </a:p>
        </p:txBody>
      </p:sp>
      <p:pic>
        <p:nvPicPr>
          <p:cNvPr id="22531" name="Content Placeholder 7">
            <a:extLst>
              <a:ext uri="{FF2B5EF4-FFF2-40B4-BE49-F238E27FC236}">
                <a16:creationId xmlns:a16="http://schemas.microsoft.com/office/drawing/2014/main" id="{CAFA0AE1-0D8F-4FEC-AB56-4936018C326F}"/>
              </a:ext>
            </a:extLst>
          </p:cNvPr>
          <p:cNvPicPr>
            <a:picLocks noGrp="1" noChangeAspect="1" noChangeArrowheads="1"/>
          </p:cNvPicPr>
          <p:nvPr>
            <p:ph idx="11"/>
          </p:nvPr>
        </p:nvPicPr>
        <p:blipFill rotWithShape="1">
          <a:blip r:embed="rId3"/>
          <a:srcRect r="55414"/>
          <a:stretch/>
        </p:blipFill>
        <p:spPr bwMode="auto">
          <a:xfrm>
            <a:off x="0" y="0"/>
            <a:ext cx="4490977" cy="5143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Placeholder 5">
            <a:extLst>
              <a:ext uri="{FF2B5EF4-FFF2-40B4-BE49-F238E27FC236}">
                <a16:creationId xmlns:a16="http://schemas.microsoft.com/office/drawing/2014/main" id="{E8F3FEFA-38BD-4A77-B5E2-3A9FF3F4AFDD}"/>
              </a:ext>
            </a:extLst>
          </p:cNvPr>
          <p:cNvSpPr>
            <a:spLocks noGrp="1" noChangeArrowheads="1"/>
          </p:cNvSpPr>
          <p:nvPr>
            <p:ph type="body" sz="quarter" idx="14"/>
          </p:nvPr>
        </p:nvSpPr>
        <p:spPr bwMode="auto">
          <a:xfrm>
            <a:off x="6176963" y="228600"/>
            <a:ext cx="2740025" cy="265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The Implementation Process</a:t>
            </a:r>
          </a:p>
        </p:txBody>
      </p:sp>
      <p:sp>
        <p:nvSpPr>
          <p:cNvPr id="14" name="Content Placeholder 2">
            <a:extLst>
              <a:ext uri="{FF2B5EF4-FFF2-40B4-BE49-F238E27FC236}">
                <a16:creationId xmlns:a16="http://schemas.microsoft.com/office/drawing/2014/main" id="{05C00797-5C36-46AF-B6B6-6E6A2969856D}"/>
              </a:ext>
            </a:extLst>
          </p:cNvPr>
          <p:cNvSpPr txBox="1">
            <a:spLocks/>
          </p:cNvSpPr>
          <p:nvPr/>
        </p:nvSpPr>
        <p:spPr bwMode="auto">
          <a:xfrm>
            <a:off x="6048375" y="3243325"/>
            <a:ext cx="3124200" cy="4057650"/>
          </a:xfrm>
          <a:prstGeom prst="rect">
            <a:avLst/>
          </a:prstGeom>
          <a:noFill/>
          <a:ln w="9525">
            <a:noFill/>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794" lvl="1" indent="-342794" defTabSz="457189">
              <a:spcBef>
                <a:spcPct val="20000"/>
              </a:spcBef>
              <a:buFont typeface="Arial Narrow" panose="020B0606020202030204" pitchFamily="34" charset="0"/>
              <a:buChar char="+"/>
              <a:defRPr/>
            </a:pPr>
            <a:r>
              <a:rPr lang="en-US" sz="1000" spc="113" dirty="0"/>
              <a:t>Replaced Hyperion Strategic Finance (HSF) with Anaplan</a:t>
            </a:r>
          </a:p>
          <a:p>
            <a:pPr marL="342794" lvl="1" indent="-342794" defTabSz="457189">
              <a:spcBef>
                <a:spcPct val="20000"/>
              </a:spcBef>
              <a:buFont typeface="Arial Narrow" panose="020B0606020202030204" pitchFamily="34" charset="0"/>
              <a:buChar char="+"/>
              <a:defRPr/>
            </a:pPr>
            <a:r>
              <a:rPr lang="en-US" sz="1000" spc="113" dirty="0"/>
              <a:t>Replaced Excel with Hyperion Planning (HP) with Anaplan</a:t>
            </a:r>
          </a:p>
          <a:p>
            <a:pPr marL="342794" lvl="1" indent="-342794" defTabSz="457189">
              <a:spcBef>
                <a:spcPct val="20000"/>
              </a:spcBef>
              <a:buFont typeface="Arial Narrow" panose="020B0606020202030204" pitchFamily="34" charset="0"/>
              <a:buChar char="+"/>
              <a:defRPr/>
            </a:pPr>
            <a:r>
              <a:rPr lang="en-US" sz="1000" spc="113" dirty="0"/>
              <a:t>Replaced Excel based feeder models with Anaplan</a:t>
            </a:r>
          </a:p>
          <a:p>
            <a:pPr marL="342794" lvl="1" indent="-342794" defTabSz="457189">
              <a:spcBef>
                <a:spcPct val="20000"/>
              </a:spcBef>
              <a:buFont typeface="Arial Narrow" panose="020B0606020202030204" pitchFamily="34" charset="0"/>
              <a:buChar char="+"/>
              <a:defRPr/>
            </a:pPr>
            <a:r>
              <a:rPr lang="en-US" sz="1000" spc="113" dirty="0"/>
              <a:t>Leverage Anaplan’s unified cloud platform for connected budgeting and planning</a:t>
            </a:r>
          </a:p>
        </p:txBody>
      </p:sp>
      <p:sp>
        <p:nvSpPr>
          <p:cNvPr id="15" name="Oval 14">
            <a:extLst>
              <a:ext uri="{FF2B5EF4-FFF2-40B4-BE49-F238E27FC236}">
                <a16:creationId xmlns:a16="http://schemas.microsoft.com/office/drawing/2014/main" id="{4F3F6D33-2A23-4D57-A737-EFCA2BD6496F}"/>
              </a:ext>
            </a:extLst>
          </p:cNvPr>
          <p:cNvSpPr/>
          <p:nvPr/>
        </p:nvSpPr>
        <p:spPr>
          <a:xfrm>
            <a:off x="228600" y="803275"/>
            <a:ext cx="2378075" cy="2378075"/>
          </a:xfrm>
          <a:prstGeom prst="ellipse">
            <a:avLst/>
          </a:prstGeom>
          <a:solidFill>
            <a:srgbClr val="F3952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000" b="1" dirty="0">
              <a:solidFill>
                <a:srgbClr val="FFFFFF"/>
              </a:solidFill>
            </a:endParaRPr>
          </a:p>
        </p:txBody>
      </p:sp>
      <p:sp>
        <p:nvSpPr>
          <p:cNvPr id="18" name="Oval 17">
            <a:extLst>
              <a:ext uri="{FF2B5EF4-FFF2-40B4-BE49-F238E27FC236}">
                <a16:creationId xmlns:a16="http://schemas.microsoft.com/office/drawing/2014/main" id="{654C8E95-32E5-4AD1-A672-A0980F3849FA}"/>
              </a:ext>
            </a:extLst>
          </p:cNvPr>
          <p:cNvSpPr/>
          <p:nvPr/>
        </p:nvSpPr>
        <p:spPr>
          <a:xfrm>
            <a:off x="3489325" y="803275"/>
            <a:ext cx="2378075" cy="2378075"/>
          </a:xfrm>
          <a:prstGeom prst="ellipse">
            <a:avLst/>
          </a:prstGeom>
          <a:solidFill>
            <a:srgbClr val="00416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000" b="1" dirty="0">
              <a:solidFill>
                <a:srgbClr val="FFFFFF"/>
              </a:solidFill>
            </a:endParaRPr>
          </a:p>
        </p:txBody>
      </p:sp>
      <p:sp>
        <p:nvSpPr>
          <p:cNvPr id="17" name="Oval 16">
            <a:extLst>
              <a:ext uri="{FF2B5EF4-FFF2-40B4-BE49-F238E27FC236}">
                <a16:creationId xmlns:a16="http://schemas.microsoft.com/office/drawing/2014/main" id="{DED14ECF-3EE2-4355-A442-B3D991CEF995}"/>
              </a:ext>
            </a:extLst>
          </p:cNvPr>
          <p:cNvSpPr/>
          <p:nvPr/>
        </p:nvSpPr>
        <p:spPr>
          <a:xfrm>
            <a:off x="6537325" y="803275"/>
            <a:ext cx="2378075" cy="2378075"/>
          </a:xfrm>
          <a:prstGeom prst="ellipse">
            <a:avLst/>
          </a:prstGeom>
          <a:solidFill>
            <a:srgbClr val="50917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000" b="1" dirty="0">
              <a:solidFill>
                <a:srgbClr val="FFFFFF"/>
              </a:solidFill>
            </a:endParaRPr>
          </a:p>
        </p:txBody>
      </p:sp>
      <p:sp>
        <p:nvSpPr>
          <p:cNvPr id="3" name="Rectangle 2">
            <a:extLst>
              <a:ext uri="{FF2B5EF4-FFF2-40B4-BE49-F238E27FC236}">
                <a16:creationId xmlns:a16="http://schemas.microsoft.com/office/drawing/2014/main" id="{866BDB2B-0FF4-404C-AD03-FDD018025BE9}"/>
              </a:ext>
            </a:extLst>
          </p:cNvPr>
          <p:cNvSpPr/>
          <p:nvPr/>
        </p:nvSpPr>
        <p:spPr>
          <a:xfrm>
            <a:off x="0" y="3237638"/>
            <a:ext cx="3275013" cy="1415772"/>
          </a:xfrm>
          <a:prstGeom prst="rect">
            <a:avLst/>
          </a:prstGeom>
        </p:spPr>
        <p:txBody>
          <a:bodyPr>
            <a:spAutoFit/>
          </a:bodyPr>
          <a:lstStyle/>
          <a:p>
            <a:pPr marL="342794" indent="-342794" defTabSz="457189" eaLnBrk="1" hangingPunct="1">
              <a:spcBef>
                <a:spcPct val="20000"/>
              </a:spcBef>
              <a:buFont typeface="Arial Narrow" panose="020B0606020202030204" pitchFamily="34" charset="0"/>
              <a:buChar char="+"/>
              <a:defRPr/>
            </a:pPr>
            <a:r>
              <a:rPr lang="en-US" sz="1000" spc="113" dirty="0"/>
              <a:t>Rolled out long range planning process to 3 users for Shanghai</a:t>
            </a:r>
          </a:p>
          <a:p>
            <a:pPr marL="342794" indent="-342794" defTabSz="457189" eaLnBrk="1" hangingPunct="1">
              <a:spcBef>
                <a:spcPct val="20000"/>
              </a:spcBef>
              <a:buFont typeface="Arial Narrow" panose="020B0606020202030204" pitchFamily="34" charset="0"/>
              <a:buChar char="+"/>
              <a:defRPr/>
            </a:pPr>
            <a:r>
              <a:rPr lang="en-US" sz="1000" spc="113" dirty="0"/>
              <a:t>Rolling out budget process to 50 departmental users for Shanghai</a:t>
            </a:r>
          </a:p>
          <a:p>
            <a:pPr marL="342794" indent="-342794" defTabSz="457189" eaLnBrk="1" hangingPunct="1">
              <a:spcBef>
                <a:spcPct val="20000"/>
              </a:spcBef>
              <a:buFont typeface="Arial Narrow" panose="020B0606020202030204" pitchFamily="34" charset="0"/>
              <a:buChar char="+"/>
              <a:defRPr/>
            </a:pPr>
            <a:r>
              <a:rPr lang="en-US" sz="1000" spc="113" dirty="0"/>
              <a:t>Focused training workshops conducted throughout implementation </a:t>
            </a:r>
          </a:p>
          <a:p>
            <a:pPr marL="342794" indent="-342794" defTabSz="457189" eaLnBrk="1" hangingPunct="1">
              <a:spcBef>
                <a:spcPct val="20000"/>
              </a:spcBef>
              <a:buFont typeface="Arial Narrow" panose="020B0606020202030204" pitchFamily="34" charset="0"/>
              <a:buChar char="+"/>
              <a:defRPr/>
            </a:pPr>
            <a:r>
              <a:rPr lang="en-US" sz="1000" spc="113" dirty="0"/>
              <a:t>Functional users are self-sufficient in using and administering the application</a:t>
            </a:r>
          </a:p>
        </p:txBody>
      </p:sp>
      <p:sp>
        <p:nvSpPr>
          <p:cNvPr id="4" name="Rectangle 3">
            <a:extLst>
              <a:ext uri="{FF2B5EF4-FFF2-40B4-BE49-F238E27FC236}">
                <a16:creationId xmlns:a16="http://schemas.microsoft.com/office/drawing/2014/main" id="{7D858A25-F361-4050-93CE-82D0CD9D92F8}"/>
              </a:ext>
            </a:extLst>
          </p:cNvPr>
          <p:cNvSpPr/>
          <p:nvPr/>
        </p:nvSpPr>
        <p:spPr>
          <a:xfrm>
            <a:off x="3275013" y="3226725"/>
            <a:ext cx="2743200" cy="1508105"/>
          </a:xfrm>
          <a:prstGeom prst="rect">
            <a:avLst/>
          </a:prstGeom>
        </p:spPr>
        <p:txBody>
          <a:bodyPr>
            <a:spAutoFit/>
          </a:bodyPr>
          <a:lstStyle/>
          <a:p>
            <a:pPr marL="342794" indent="-342794" defTabSz="457189" eaLnBrk="1" hangingPunct="1">
              <a:spcBef>
                <a:spcPct val="20000"/>
              </a:spcBef>
              <a:buFont typeface="Arial Narrow" panose="020B0606020202030204" pitchFamily="34" charset="0"/>
              <a:buChar char="+"/>
              <a:defRPr/>
            </a:pPr>
            <a:r>
              <a:rPr lang="en-US" sz="1000" spc="113" dirty="0"/>
              <a:t>Integrated budget model and long-range planning model for Shanghai</a:t>
            </a:r>
          </a:p>
          <a:p>
            <a:pPr marL="342794" indent="-342794" defTabSz="457189" eaLnBrk="1" hangingPunct="1">
              <a:spcBef>
                <a:spcPct val="20000"/>
              </a:spcBef>
              <a:buFont typeface="Arial Narrow" panose="020B0606020202030204" pitchFamily="34" charset="0"/>
              <a:buChar char="+"/>
              <a:defRPr/>
            </a:pPr>
            <a:r>
              <a:rPr lang="en-US" sz="1000" spc="113" dirty="0"/>
              <a:t>Allows the budget office to spend less time aggregating data, and more time on value-added financial analysis to improve strategic decision-making</a:t>
            </a:r>
          </a:p>
        </p:txBody>
      </p:sp>
      <p:sp>
        <p:nvSpPr>
          <p:cNvPr id="23561" name="Rectangle 5">
            <a:extLst>
              <a:ext uri="{FF2B5EF4-FFF2-40B4-BE49-F238E27FC236}">
                <a16:creationId xmlns:a16="http://schemas.microsoft.com/office/drawing/2014/main" id="{33C24AD7-D074-4AEA-8C61-B53E887B18B7}"/>
              </a:ext>
            </a:extLst>
          </p:cNvPr>
          <p:cNvSpPr>
            <a:spLocks noChangeArrowheads="1"/>
          </p:cNvSpPr>
          <p:nvPr/>
        </p:nvSpPr>
        <p:spPr bwMode="auto">
          <a:xfrm>
            <a:off x="854076" y="2354263"/>
            <a:ext cx="1257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b="1" dirty="0">
                <a:solidFill>
                  <a:schemeClr val="bg1"/>
                </a:solidFill>
              </a:rPr>
              <a:t>PEOPLE</a:t>
            </a:r>
          </a:p>
        </p:txBody>
      </p:sp>
      <p:sp>
        <p:nvSpPr>
          <p:cNvPr id="23562" name="Rectangle 6">
            <a:extLst>
              <a:ext uri="{FF2B5EF4-FFF2-40B4-BE49-F238E27FC236}">
                <a16:creationId xmlns:a16="http://schemas.microsoft.com/office/drawing/2014/main" id="{C4AC433E-FFCC-4214-888B-CA4FA0E4F3A7}"/>
              </a:ext>
            </a:extLst>
          </p:cNvPr>
          <p:cNvSpPr>
            <a:spLocks noChangeArrowheads="1"/>
          </p:cNvSpPr>
          <p:nvPr/>
        </p:nvSpPr>
        <p:spPr bwMode="auto">
          <a:xfrm>
            <a:off x="4114800" y="2354263"/>
            <a:ext cx="13128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b="1" dirty="0">
                <a:solidFill>
                  <a:schemeClr val="bg1"/>
                </a:solidFill>
              </a:rPr>
              <a:t>PROCESS</a:t>
            </a:r>
          </a:p>
        </p:txBody>
      </p:sp>
      <p:pic>
        <p:nvPicPr>
          <p:cNvPr id="23563" name="Picture 15">
            <a:extLst>
              <a:ext uri="{FF2B5EF4-FFF2-40B4-BE49-F238E27FC236}">
                <a16:creationId xmlns:a16="http://schemas.microsoft.com/office/drawing/2014/main" id="{F5BE3600-BC04-4E5B-8828-EAB51932A22E}"/>
              </a:ext>
            </a:extLst>
          </p:cNvPr>
          <p:cNvPicPr>
            <a:picLocks noChangeAspect="1" noChangeArrowheads="1"/>
          </p:cNvPicPr>
          <p:nvPr/>
        </p:nvPicPr>
        <p:blipFill>
          <a:blip r:embed="rId3">
            <a:grayscl/>
            <a:biLevel thresh="50000"/>
            <a:extLst>
              <a:ext uri="{28A0092B-C50C-407E-A947-70E740481C1C}">
                <a14:useLocalDpi xmlns:a14="http://schemas.microsoft.com/office/drawing/2010/main" val="0"/>
              </a:ext>
            </a:extLst>
          </a:blip>
          <a:srcRect/>
          <a:stretch>
            <a:fillRect/>
          </a:stretch>
        </p:blipFill>
        <p:spPr bwMode="auto">
          <a:xfrm>
            <a:off x="4221163" y="1139825"/>
            <a:ext cx="9144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4" name="Rectangle 7">
            <a:extLst>
              <a:ext uri="{FF2B5EF4-FFF2-40B4-BE49-F238E27FC236}">
                <a16:creationId xmlns:a16="http://schemas.microsoft.com/office/drawing/2014/main" id="{14911633-AB80-4B9F-AF43-B1D2D972B957}"/>
              </a:ext>
            </a:extLst>
          </p:cNvPr>
          <p:cNvSpPr>
            <a:spLocks noChangeArrowheads="1"/>
          </p:cNvSpPr>
          <p:nvPr/>
        </p:nvSpPr>
        <p:spPr bwMode="auto">
          <a:xfrm>
            <a:off x="6842234" y="2354263"/>
            <a:ext cx="1995379"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b="1" dirty="0">
                <a:solidFill>
                  <a:schemeClr val="bg1"/>
                </a:solidFill>
              </a:rPr>
              <a:t>TECHNOLOGY</a:t>
            </a:r>
          </a:p>
        </p:txBody>
      </p:sp>
      <p:pic>
        <p:nvPicPr>
          <p:cNvPr id="23565" name="Picture 8">
            <a:extLst>
              <a:ext uri="{FF2B5EF4-FFF2-40B4-BE49-F238E27FC236}">
                <a16:creationId xmlns:a16="http://schemas.microsoft.com/office/drawing/2014/main" id="{D2942915-E7A6-4321-804D-F64A74140E73}"/>
              </a:ext>
            </a:extLst>
          </p:cNvPr>
          <p:cNvPicPr>
            <a:picLocks noChangeAspect="1" noChangeArrowheads="1"/>
          </p:cNvPicPr>
          <p:nvPr/>
        </p:nvPicPr>
        <p:blipFill>
          <a:blip r:embed="rId4">
            <a:grayscl/>
            <a:biLevel thresh="50000"/>
            <a:extLst>
              <a:ext uri="{28A0092B-C50C-407E-A947-70E740481C1C}">
                <a14:useLocalDpi xmlns:a14="http://schemas.microsoft.com/office/drawing/2010/main" val="0"/>
              </a:ext>
            </a:extLst>
          </a:blip>
          <a:srcRect/>
          <a:stretch>
            <a:fillRect/>
          </a:stretch>
        </p:blipFill>
        <p:spPr bwMode="auto">
          <a:xfrm>
            <a:off x="854075" y="1154113"/>
            <a:ext cx="1431925" cy="107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6" name="Picture 18">
            <a:extLst>
              <a:ext uri="{FF2B5EF4-FFF2-40B4-BE49-F238E27FC236}">
                <a16:creationId xmlns:a16="http://schemas.microsoft.com/office/drawing/2014/main" id="{C4406E65-D302-4593-8529-8E50CC870F49}"/>
              </a:ext>
            </a:extLst>
          </p:cNvPr>
          <p:cNvPicPr>
            <a:picLocks noChangeAspect="1" noChangeArrowheads="1"/>
          </p:cNvPicPr>
          <p:nvPr/>
        </p:nvPicPr>
        <p:blipFill>
          <a:blip r:embed="rId5">
            <a:grayscl/>
            <a:biLevel thresh="50000"/>
            <a:extLst>
              <a:ext uri="{28A0092B-C50C-407E-A947-70E740481C1C}">
                <a14:useLocalDpi xmlns:a14="http://schemas.microsoft.com/office/drawing/2010/main" val="0"/>
              </a:ext>
            </a:extLst>
          </a:blip>
          <a:srcRect/>
          <a:stretch>
            <a:fillRect/>
          </a:stretch>
        </p:blipFill>
        <p:spPr bwMode="auto">
          <a:xfrm>
            <a:off x="7288213" y="1098550"/>
            <a:ext cx="982662"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lide Number Placeholder 1">
            <a:extLst>
              <a:ext uri="{FF2B5EF4-FFF2-40B4-BE49-F238E27FC236}">
                <a16:creationId xmlns:a16="http://schemas.microsoft.com/office/drawing/2014/main" id="{A25B97BC-675D-4E91-964F-D8C2AAF15050}"/>
              </a:ext>
            </a:extLst>
          </p:cNvPr>
          <p:cNvSpPr txBox="1">
            <a:spLocks noChangeArrowheads="1"/>
          </p:cNvSpPr>
          <p:nvPr/>
        </p:nvSpPr>
        <p:spPr bwMode="auto">
          <a:xfrm>
            <a:off x="0" y="4779963"/>
            <a:ext cx="365125" cy="363537"/>
          </a:xfrm>
          <a:prstGeom prst="rect">
            <a:avLst/>
          </a:prstGeom>
          <a:solidFill>
            <a:srgbClr val="57068C"/>
          </a:solidFill>
          <a:ln>
            <a:noFill/>
          </a:ln>
        </p:spPr>
        <p:txBody>
          <a:bodyPr anchor="ctr"/>
          <a:lstStyle>
            <a:lvl1pPr defTabSz="685800">
              <a:defRPr>
                <a:solidFill>
                  <a:schemeClr val="tx1"/>
                </a:solidFill>
                <a:latin typeface="Arial" panose="020B0604020202020204" pitchFamily="34" charset="0"/>
                <a:ea typeface="MS PGothic" panose="020B0600070205080204" pitchFamily="34" charset="-128"/>
              </a:defRPr>
            </a:lvl1pPr>
            <a:lvl2pPr marL="742950" indent="-285750" defTabSz="685800">
              <a:defRPr>
                <a:solidFill>
                  <a:schemeClr val="tx1"/>
                </a:solidFill>
                <a:latin typeface="Arial" panose="020B0604020202020204" pitchFamily="34" charset="0"/>
                <a:ea typeface="MS PGothic" panose="020B0600070205080204" pitchFamily="34" charset="-128"/>
              </a:defRPr>
            </a:lvl2pPr>
            <a:lvl3pPr marL="1143000" indent="-228600" defTabSz="685800">
              <a:defRPr>
                <a:solidFill>
                  <a:schemeClr val="tx1"/>
                </a:solidFill>
                <a:latin typeface="Arial" panose="020B0604020202020204" pitchFamily="34" charset="0"/>
                <a:ea typeface="MS PGothic" panose="020B0600070205080204" pitchFamily="34" charset="-128"/>
              </a:defRPr>
            </a:lvl3pPr>
            <a:lvl4pPr marL="1600200" indent="-228600" defTabSz="685800">
              <a:defRPr>
                <a:solidFill>
                  <a:schemeClr val="tx1"/>
                </a:solidFill>
                <a:latin typeface="Arial" panose="020B0604020202020204" pitchFamily="34" charset="0"/>
                <a:ea typeface="MS PGothic" panose="020B0600070205080204" pitchFamily="34" charset="-128"/>
              </a:defRPr>
            </a:lvl4pPr>
            <a:lvl5pPr marL="2057400" indent="-228600" defTabSz="685800">
              <a:defRPr>
                <a:solidFill>
                  <a:schemeClr val="tx1"/>
                </a:solidFill>
                <a:latin typeface="Arial" panose="020B0604020202020204" pitchFamily="34" charset="0"/>
                <a:ea typeface="MS PGothic" panose="020B0600070205080204" pitchFamily="34" charset="-128"/>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fld id="{1BFF3730-F287-4FC1-9F30-195F4B6F3984}" type="slidenum">
              <a:rPr lang="en-US" altLang="en-US" sz="1000" b="1">
                <a:solidFill>
                  <a:srgbClr val="FFFFFF"/>
                </a:solidFill>
              </a:rPr>
              <a:pPr algn="ctr" eaLnBrk="1" hangingPunct="1"/>
              <a:t>14</a:t>
            </a:fld>
            <a:endParaRPr lang="en-US" altLang="en-US" sz="1000" b="1" dirty="0">
              <a:solidFill>
                <a:srgbClr val="FFFFFF"/>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A3491F5-5013-4711-8939-CD87C69BD8C9}"/>
              </a:ext>
            </a:extLst>
          </p:cNvPr>
          <p:cNvSpPr/>
          <p:nvPr/>
        </p:nvSpPr>
        <p:spPr bwMode="auto">
          <a:xfrm>
            <a:off x="144463" y="684212"/>
            <a:ext cx="5413375" cy="669925"/>
          </a:xfrm>
          <a:prstGeom prst="rect">
            <a:avLst/>
          </a:prstGeom>
        </p:spPr>
        <p:txBody>
          <a:bodyPr>
            <a:spAutoFit/>
          </a:bodyPr>
          <a:lstStyle/>
          <a:p>
            <a:pPr algn="ctr" defTabSz="685800" eaLnBrk="1" fontAlgn="auto" hangingPunct="1">
              <a:spcBef>
                <a:spcPts val="0"/>
              </a:spcBef>
              <a:spcAft>
                <a:spcPts val="0"/>
              </a:spcAft>
              <a:defRPr/>
            </a:pPr>
            <a:r>
              <a:rPr lang="en-US" sz="3750" spc="200" dirty="0">
                <a:solidFill>
                  <a:srgbClr val="2D364D"/>
                </a:solidFill>
                <a:latin typeface="Arial"/>
                <a:ea typeface="+mn-ea"/>
              </a:rPr>
              <a:t>BEFORE AND AFTER</a:t>
            </a:r>
          </a:p>
        </p:txBody>
      </p:sp>
      <p:graphicFrame>
        <p:nvGraphicFramePr>
          <p:cNvPr id="15" name="Table 14">
            <a:extLst>
              <a:ext uri="{FF2B5EF4-FFF2-40B4-BE49-F238E27FC236}">
                <a16:creationId xmlns:a16="http://schemas.microsoft.com/office/drawing/2014/main" id="{7C93CAAE-1B5D-406D-98CF-67C7B6E5035F}"/>
              </a:ext>
            </a:extLst>
          </p:cNvPr>
          <p:cNvGraphicFramePr>
            <a:graphicFrameLocks noGrp="1"/>
          </p:cNvGraphicFramePr>
          <p:nvPr>
            <p:extLst>
              <p:ext uri="{D42A27DB-BD31-4B8C-83A1-F6EECF244321}">
                <p14:modId xmlns:p14="http://schemas.microsoft.com/office/powerpoint/2010/main" val="3658844633"/>
              </p:ext>
            </p:extLst>
          </p:nvPr>
        </p:nvGraphicFramePr>
        <p:xfrm>
          <a:off x="182562" y="1344911"/>
          <a:ext cx="8661400" cy="3067069"/>
        </p:xfrm>
        <a:graphic>
          <a:graphicData uri="http://schemas.openxmlformats.org/drawingml/2006/table">
            <a:tbl>
              <a:tblPr firstRow="1" bandRow="1">
                <a:tableStyleId>{F2DE63D5-997A-4646-A377-4702673A728D}</a:tableStyleId>
              </a:tblPr>
              <a:tblGrid>
                <a:gridCol w="2248122">
                  <a:extLst>
                    <a:ext uri="{9D8B030D-6E8A-4147-A177-3AD203B41FA5}">
                      <a16:colId xmlns:a16="http://schemas.microsoft.com/office/drawing/2014/main" val="20000"/>
                    </a:ext>
                  </a:extLst>
                </a:gridCol>
                <a:gridCol w="3397255">
                  <a:extLst>
                    <a:ext uri="{9D8B030D-6E8A-4147-A177-3AD203B41FA5}">
                      <a16:colId xmlns:a16="http://schemas.microsoft.com/office/drawing/2014/main" val="20001"/>
                    </a:ext>
                  </a:extLst>
                </a:gridCol>
                <a:gridCol w="3016023">
                  <a:extLst>
                    <a:ext uri="{9D8B030D-6E8A-4147-A177-3AD203B41FA5}">
                      <a16:colId xmlns:a16="http://schemas.microsoft.com/office/drawing/2014/main" val="20002"/>
                    </a:ext>
                  </a:extLst>
                </a:gridCol>
              </a:tblGrid>
              <a:tr h="483991">
                <a:tc>
                  <a:txBody>
                    <a:bodyPr/>
                    <a:lstStyle/>
                    <a:p>
                      <a:r>
                        <a:rPr lang="en-US" sz="1200" i="0" kern="1200" spc="200" dirty="0">
                          <a:solidFill>
                            <a:schemeClr val="bg1"/>
                          </a:solidFill>
                          <a:latin typeface="Arial"/>
                          <a:ea typeface="+mn-ea"/>
                          <a:cs typeface="+mn-cs"/>
                        </a:rPr>
                        <a:t>Group</a:t>
                      </a:r>
                    </a:p>
                  </a:txBody>
                  <a:tcPr marT="34273" marB="34273" anchor="ctr">
                    <a:solidFill>
                      <a:schemeClr val="tx1"/>
                    </a:solidFill>
                  </a:tcPr>
                </a:tc>
                <a:tc>
                  <a:txBody>
                    <a:bodyPr/>
                    <a:lstStyle/>
                    <a:p>
                      <a:pPr algn="ctr"/>
                      <a:r>
                        <a:rPr lang="en-US" sz="1200" i="0" kern="1200" spc="200" dirty="0">
                          <a:solidFill>
                            <a:schemeClr val="bg1"/>
                          </a:solidFill>
                          <a:latin typeface="Arial"/>
                          <a:ea typeface="+mn-ea"/>
                          <a:cs typeface="+mn-cs"/>
                        </a:rPr>
                        <a:t>Before</a:t>
                      </a:r>
                    </a:p>
                  </a:txBody>
                  <a:tcPr marT="34273" marB="34273" anchor="ctr">
                    <a:solidFill>
                      <a:schemeClr val="tx1"/>
                    </a:solidFill>
                  </a:tcPr>
                </a:tc>
                <a:tc>
                  <a:txBody>
                    <a:bodyPr/>
                    <a:lstStyle/>
                    <a:p>
                      <a:pPr algn="ctr"/>
                      <a:r>
                        <a:rPr lang="en-US" sz="1200" i="0" kern="1200" spc="200" dirty="0">
                          <a:solidFill>
                            <a:schemeClr val="bg1"/>
                          </a:solidFill>
                          <a:latin typeface="Arial"/>
                          <a:ea typeface="+mn-ea"/>
                          <a:cs typeface="+mn-cs"/>
                        </a:rPr>
                        <a:t>After</a:t>
                      </a:r>
                    </a:p>
                  </a:txBody>
                  <a:tcPr marT="34273" marB="34273" anchor="ctr">
                    <a:solidFill>
                      <a:schemeClr val="tx1"/>
                    </a:solidFill>
                  </a:tcPr>
                </a:tc>
                <a:extLst>
                  <a:ext uri="{0D108BD9-81ED-4DB2-BD59-A6C34878D82A}">
                    <a16:rowId xmlns:a16="http://schemas.microsoft.com/office/drawing/2014/main" val="10000"/>
                  </a:ext>
                </a:extLst>
              </a:tr>
              <a:tr h="916749">
                <a:tc>
                  <a:txBody>
                    <a:bodyPr/>
                    <a:lstStyle/>
                    <a:p>
                      <a:r>
                        <a:rPr lang="en-US" sz="1200" b="1" i="0" kern="1200" spc="200" dirty="0">
                          <a:solidFill>
                            <a:srgbClr val="2D364D"/>
                          </a:solidFill>
                          <a:latin typeface="Arial"/>
                          <a:ea typeface="+mn-ea"/>
                          <a:cs typeface="+mn-cs"/>
                        </a:rPr>
                        <a:t>Department Heads</a:t>
                      </a:r>
                    </a:p>
                  </a:txBody>
                  <a:tcPr marT="34273" marB="34273" anchor="ctr"/>
                </a:tc>
                <a:tc>
                  <a:txBody>
                    <a:bodyPr/>
                    <a:lstStyle/>
                    <a:p>
                      <a:pPr marL="228600" indent="-228600" algn="l">
                        <a:buFont typeface="+mj-lt"/>
                        <a:buAutoNum type="arabicParenR"/>
                      </a:pPr>
                      <a:r>
                        <a:rPr lang="en-US" sz="1200" i="0" kern="1200" spc="200" baseline="0" dirty="0">
                          <a:solidFill>
                            <a:srgbClr val="2D364D"/>
                          </a:solidFill>
                          <a:latin typeface="Arial"/>
                          <a:ea typeface="+mn-ea"/>
                          <a:cs typeface="+mn-cs"/>
                        </a:rPr>
                        <a:t>Various excel driver based models.</a:t>
                      </a:r>
                    </a:p>
                    <a:p>
                      <a:pPr marL="228600" indent="-228600" algn="l">
                        <a:buFont typeface="+mj-lt"/>
                        <a:buAutoNum type="arabicParenR"/>
                      </a:pPr>
                      <a:r>
                        <a:rPr lang="en-US" sz="1200" i="0" kern="1200" spc="200" baseline="0" dirty="0">
                          <a:solidFill>
                            <a:srgbClr val="2D364D"/>
                          </a:solidFill>
                          <a:latin typeface="Arial"/>
                          <a:ea typeface="+mn-ea"/>
                          <a:cs typeface="+mn-cs"/>
                        </a:rPr>
                        <a:t>Excel reference tools of prior year actuals</a:t>
                      </a:r>
                    </a:p>
                    <a:p>
                      <a:pPr marL="228600" indent="-228600" algn="l">
                        <a:buFont typeface="+mj-lt"/>
                        <a:buAutoNum type="arabicParenR"/>
                      </a:pPr>
                      <a:r>
                        <a:rPr lang="en-US" sz="1200" i="0" kern="1200" spc="200" baseline="0" dirty="0">
                          <a:solidFill>
                            <a:srgbClr val="2D364D"/>
                          </a:solidFill>
                          <a:latin typeface="Arial"/>
                          <a:ea typeface="+mn-ea"/>
                          <a:cs typeface="+mn-cs"/>
                        </a:rPr>
                        <a:t>Submit output of driver based models into Hyperion Planning</a:t>
                      </a:r>
                      <a:endParaRPr lang="en-US" sz="1200" i="0" kern="1200" spc="200" dirty="0">
                        <a:solidFill>
                          <a:srgbClr val="2D364D"/>
                        </a:solidFill>
                        <a:latin typeface="Arial"/>
                        <a:ea typeface="+mn-ea"/>
                        <a:cs typeface="+mn-cs"/>
                      </a:endParaRPr>
                    </a:p>
                  </a:txBody>
                  <a:tcPr marT="34273" marB="34273" anchor="ctr"/>
                </a:tc>
                <a:tc>
                  <a:txBody>
                    <a:bodyPr/>
                    <a:lstStyle/>
                    <a:p>
                      <a:pPr algn="l"/>
                      <a:r>
                        <a:rPr lang="en-US" sz="1200" i="0" kern="1200" spc="200" dirty="0">
                          <a:solidFill>
                            <a:srgbClr val="2D364D"/>
                          </a:solidFill>
                          <a:latin typeface="Arial"/>
                          <a:ea typeface="+mn-ea"/>
                          <a:cs typeface="+mn-cs"/>
                        </a:rPr>
                        <a:t>All three reside</a:t>
                      </a:r>
                      <a:r>
                        <a:rPr lang="en-US" sz="1200" i="0" kern="1200" spc="200" baseline="0" dirty="0">
                          <a:solidFill>
                            <a:srgbClr val="2D364D"/>
                          </a:solidFill>
                          <a:latin typeface="Arial"/>
                          <a:ea typeface="+mn-ea"/>
                          <a:cs typeface="+mn-cs"/>
                        </a:rPr>
                        <a:t> in a singular platform</a:t>
                      </a:r>
                      <a:endParaRPr lang="en-US" sz="1200" i="0" kern="1200" spc="200" dirty="0">
                        <a:solidFill>
                          <a:srgbClr val="2D364D"/>
                        </a:solidFill>
                        <a:latin typeface="Arial"/>
                        <a:ea typeface="+mn-ea"/>
                        <a:cs typeface="+mn-cs"/>
                      </a:endParaRPr>
                    </a:p>
                  </a:txBody>
                  <a:tcPr marT="34273" marB="34273" anchor="ctr"/>
                </a:tc>
                <a:extLst>
                  <a:ext uri="{0D108BD9-81ED-4DB2-BD59-A6C34878D82A}">
                    <a16:rowId xmlns:a16="http://schemas.microsoft.com/office/drawing/2014/main" val="10001"/>
                  </a:ext>
                </a:extLst>
              </a:tr>
              <a:tr h="703552">
                <a:tc>
                  <a:txBody>
                    <a:bodyPr/>
                    <a:lstStyle/>
                    <a:p>
                      <a:r>
                        <a:rPr lang="en-US" sz="1200" b="1" i="0" kern="1200" spc="200" dirty="0">
                          <a:solidFill>
                            <a:srgbClr val="2D364D"/>
                          </a:solidFill>
                          <a:latin typeface="Arial"/>
                          <a:ea typeface="+mn-ea"/>
                          <a:cs typeface="+mn-cs"/>
                        </a:rPr>
                        <a:t>Budget and</a:t>
                      </a:r>
                      <a:r>
                        <a:rPr lang="en-US" sz="1200" b="1" i="0" kern="1200" spc="200" baseline="0" dirty="0">
                          <a:solidFill>
                            <a:srgbClr val="2D364D"/>
                          </a:solidFill>
                          <a:latin typeface="Arial"/>
                          <a:ea typeface="+mn-ea"/>
                          <a:cs typeface="+mn-cs"/>
                        </a:rPr>
                        <a:t> Planning Office</a:t>
                      </a:r>
                      <a:endParaRPr lang="en-US" sz="1200" b="1" i="0" kern="1200" spc="200" dirty="0">
                        <a:solidFill>
                          <a:srgbClr val="2D364D"/>
                        </a:solidFill>
                        <a:latin typeface="Arial"/>
                        <a:ea typeface="+mn-ea"/>
                        <a:cs typeface="+mn-cs"/>
                      </a:endParaRPr>
                    </a:p>
                  </a:txBody>
                  <a:tcPr marT="34273" marB="34273" anchor="ctr"/>
                </a:tc>
                <a:tc>
                  <a:txBody>
                    <a:bodyPr/>
                    <a:lstStyle/>
                    <a:p>
                      <a:pPr marL="228600" indent="-228600" algn="l">
                        <a:buAutoNum type="arabicParenR"/>
                      </a:pPr>
                      <a:r>
                        <a:rPr lang="en-US" sz="1200" i="0" kern="1200" spc="200" dirty="0">
                          <a:solidFill>
                            <a:srgbClr val="2D364D"/>
                          </a:solidFill>
                          <a:latin typeface="+mn-lt"/>
                          <a:ea typeface="+mn-ea"/>
                          <a:cs typeface="+mn-cs"/>
                        </a:rPr>
                        <a:t>Maintain large excel workbook with reports and queries</a:t>
                      </a:r>
                    </a:p>
                    <a:p>
                      <a:pPr marL="0" indent="0" algn="l">
                        <a:buNone/>
                      </a:pPr>
                      <a:r>
                        <a:rPr lang="en-US" sz="1200" i="0" kern="1200" spc="200" dirty="0">
                          <a:solidFill>
                            <a:srgbClr val="2D364D"/>
                          </a:solidFill>
                          <a:latin typeface="+mn-lt"/>
                          <a:ea typeface="+mn-ea"/>
                          <a:cs typeface="+mn-cs"/>
                        </a:rPr>
                        <a:t>2)</a:t>
                      </a:r>
                      <a:r>
                        <a:rPr lang="en-US" sz="1200" i="0" kern="1200" spc="200" baseline="0" dirty="0">
                          <a:solidFill>
                            <a:srgbClr val="2D364D"/>
                          </a:solidFill>
                          <a:latin typeface="+mn-lt"/>
                          <a:ea typeface="+mn-ea"/>
                          <a:cs typeface="+mn-cs"/>
                        </a:rPr>
                        <a:t> Assumption changes need to made in two separate systems</a:t>
                      </a:r>
                      <a:endParaRPr lang="en-US" sz="1200" i="0" kern="1200" spc="200" dirty="0">
                        <a:solidFill>
                          <a:srgbClr val="2D364D"/>
                        </a:solidFill>
                        <a:latin typeface="+mn-lt"/>
                        <a:ea typeface="+mn-ea"/>
                        <a:cs typeface="+mn-cs"/>
                      </a:endParaRPr>
                    </a:p>
                  </a:txBody>
                  <a:tcPr marT="34273" marB="34273" anchor="ctr"/>
                </a:tc>
                <a:tc>
                  <a:txBody>
                    <a:bodyPr/>
                    <a:lstStyle/>
                    <a:p>
                      <a:pPr algn="l"/>
                      <a:r>
                        <a:rPr lang="en-US" sz="1200" i="0" kern="1200" spc="200" dirty="0">
                          <a:solidFill>
                            <a:srgbClr val="2D364D"/>
                          </a:solidFill>
                          <a:latin typeface="Arial"/>
                          <a:ea typeface="+mn-ea"/>
                          <a:cs typeface="+mn-cs"/>
                        </a:rPr>
                        <a:t>Scenario</a:t>
                      </a:r>
                      <a:r>
                        <a:rPr lang="en-US" sz="1200" i="0" kern="1200" spc="200" baseline="0" dirty="0">
                          <a:solidFill>
                            <a:srgbClr val="2D364D"/>
                          </a:solidFill>
                          <a:latin typeface="Arial"/>
                          <a:ea typeface="+mn-ea"/>
                          <a:cs typeface="+mn-cs"/>
                        </a:rPr>
                        <a:t> analysis</a:t>
                      </a:r>
                      <a:r>
                        <a:rPr lang="en-US" sz="1200" i="0" kern="1200" spc="200" dirty="0">
                          <a:solidFill>
                            <a:srgbClr val="2D364D"/>
                          </a:solidFill>
                          <a:latin typeface="Arial"/>
                          <a:ea typeface="+mn-ea"/>
                          <a:cs typeface="+mn-cs"/>
                        </a:rPr>
                        <a:t> that impact both annual budget and long</a:t>
                      </a:r>
                      <a:r>
                        <a:rPr lang="en-US" sz="1200" i="0" kern="1200" spc="200" baseline="0" dirty="0">
                          <a:solidFill>
                            <a:srgbClr val="2D364D"/>
                          </a:solidFill>
                          <a:latin typeface="Arial"/>
                          <a:ea typeface="+mn-ea"/>
                          <a:cs typeface="+mn-cs"/>
                        </a:rPr>
                        <a:t> range plan can be made in half the time</a:t>
                      </a:r>
                      <a:endParaRPr lang="en-US" sz="1200" i="0" kern="1200" spc="200" dirty="0">
                        <a:solidFill>
                          <a:srgbClr val="2D364D"/>
                        </a:solidFill>
                        <a:latin typeface="Arial"/>
                        <a:ea typeface="+mn-ea"/>
                        <a:cs typeface="+mn-cs"/>
                      </a:endParaRPr>
                    </a:p>
                  </a:txBody>
                  <a:tcPr marT="34273" marB="34273" anchor="ctr"/>
                </a:tc>
                <a:extLst>
                  <a:ext uri="{0D108BD9-81ED-4DB2-BD59-A6C34878D82A}">
                    <a16:rowId xmlns:a16="http://schemas.microsoft.com/office/drawing/2014/main" val="10002"/>
                  </a:ext>
                </a:extLst>
              </a:tr>
              <a:tr h="597169">
                <a:tc>
                  <a:txBody>
                    <a:bodyPr/>
                    <a:lstStyle/>
                    <a:p>
                      <a:r>
                        <a:rPr lang="en-US" sz="1200" b="1" i="0" kern="1200" spc="200" dirty="0">
                          <a:solidFill>
                            <a:srgbClr val="2D364D"/>
                          </a:solidFill>
                          <a:latin typeface="Arial"/>
                          <a:ea typeface="+mn-ea"/>
                          <a:cs typeface="+mn-cs"/>
                        </a:rPr>
                        <a:t>Executive Leadership</a:t>
                      </a:r>
                    </a:p>
                  </a:txBody>
                  <a:tcPr marT="34273" marB="34273" anchor="ctr"/>
                </a:tc>
                <a:tc>
                  <a:txBody>
                    <a:bodyPr/>
                    <a:lstStyle/>
                    <a:p>
                      <a:pPr algn="l"/>
                      <a:r>
                        <a:rPr lang="en-US" sz="1200" i="0" kern="1200" spc="200" dirty="0">
                          <a:solidFill>
                            <a:srgbClr val="2D364D"/>
                          </a:solidFill>
                          <a:latin typeface="Arial"/>
                          <a:ea typeface="+mn-ea"/>
                          <a:cs typeface="+mn-cs"/>
                        </a:rPr>
                        <a:t>Consolidation</a:t>
                      </a:r>
                      <a:r>
                        <a:rPr lang="en-US" sz="1200" i="0" kern="1200" spc="200" baseline="0" dirty="0">
                          <a:solidFill>
                            <a:srgbClr val="2D364D"/>
                          </a:solidFill>
                          <a:latin typeface="Arial"/>
                          <a:ea typeface="+mn-ea"/>
                          <a:cs typeface="+mn-cs"/>
                        </a:rPr>
                        <a:t> process needs to be run in order to see impact of changes to department allocations</a:t>
                      </a:r>
                      <a:endParaRPr lang="en-US" sz="1200" i="0" kern="1200" spc="200" dirty="0">
                        <a:solidFill>
                          <a:srgbClr val="2D364D"/>
                        </a:solidFill>
                        <a:latin typeface="Arial"/>
                        <a:ea typeface="+mn-ea"/>
                        <a:cs typeface="+mn-cs"/>
                      </a:endParaRPr>
                    </a:p>
                  </a:txBody>
                  <a:tcPr marT="34273" marB="34273" anchor="ctr"/>
                </a:tc>
                <a:tc>
                  <a:txBody>
                    <a:bodyPr/>
                    <a:lstStyle/>
                    <a:p>
                      <a:pPr algn="l"/>
                      <a:r>
                        <a:rPr lang="en-US" sz="1200" i="0" kern="1200" spc="200" dirty="0">
                          <a:solidFill>
                            <a:srgbClr val="2D364D"/>
                          </a:solidFill>
                          <a:latin typeface="Arial"/>
                          <a:ea typeface="+mn-ea"/>
                          <a:cs typeface="+mn-cs"/>
                        </a:rPr>
                        <a:t>Changes</a:t>
                      </a:r>
                      <a:r>
                        <a:rPr lang="en-US" sz="1200" i="0" kern="1200" spc="200" baseline="0" dirty="0">
                          <a:solidFill>
                            <a:srgbClr val="2D364D"/>
                          </a:solidFill>
                          <a:latin typeface="Arial"/>
                          <a:ea typeface="+mn-ea"/>
                          <a:cs typeface="+mn-cs"/>
                        </a:rPr>
                        <a:t> to allocations are </a:t>
                      </a:r>
                      <a:r>
                        <a:rPr lang="en-US" sz="1200" i="0" kern="1200" spc="200" dirty="0">
                          <a:solidFill>
                            <a:srgbClr val="2D364D"/>
                          </a:solidFill>
                          <a:latin typeface="Arial"/>
                          <a:ea typeface="+mn-ea"/>
                          <a:cs typeface="+mn-cs"/>
                        </a:rPr>
                        <a:t>made in real time and impact is immediately</a:t>
                      </a:r>
                      <a:r>
                        <a:rPr lang="en-US" sz="1200" i="0" kern="1200" spc="200" baseline="0" dirty="0">
                          <a:solidFill>
                            <a:srgbClr val="2D364D"/>
                          </a:solidFill>
                          <a:latin typeface="Arial"/>
                          <a:ea typeface="+mn-ea"/>
                          <a:cs typeface="+mn-cs"/>
                        </a:rPr>
                        <a:t> shown</a:t>
                      </a:r>
                      <a:endParaRPr lang="en-US" sz="1200" i="0" kern="1200" spc="200" dirty="0">
                        <a:solidFill>
                          <a:srgbClr val="2D364D"/>
                        </a:solidFill>
                        <a:latin typeface="Arial"/>
                        <a:ea typeface="+mn-ea"/>
                        <a:cs typeface="+mn-cs"/>
                      </a:endParaRPr>
                    </a:p>
                  </a:txBody>
                  <a:tcPr marT="34273" marB="34273" anchor="ctr"/>
                </a:tc>
                <a:extLst>
                  <a:ext uri="{0D108BD9-81ED-4DB2-BD59-A6C34878D82A}">
                    <a16:rowId xmlns:a16="http://schemas.microsoft.com/office/drawing/2014/main" val="10003"/>
                  </a:ext>
                </a:extLst>
              </a:tr>
            </a:tbl>
          </a:graphicData>
        </a:graphic>
      </p:graphicFrame>
      <p:sp>
        <p:nvSpPr>
          <p:cNvPr id="25624" name="Text Placeholder 5">
            <a:extLst>
              <a:ext uri="{FF2B5EF4-FFF2-40B4-BE49-F238E27FC236}">
                <a16:creationId xmlns:a16="http://schemas.microsoft.com/office/drawing/2014/main" id="{0FAD8F7A-1D2A-4A64-B49D-F0835224C8EF}"/>
              </a:ext>
            </a:extLst>
          </p:cNvPr>
          <p:cNvSpPr>
            <a:spLocks noGrp="1" noChangeArrowheads="1"/>
          </p:cNvSpPr>
          <p:nvPr>
            <p:ph type="body" sz="quarter" idx="14"/>
          </p:nvPr>
        </p:nvSpPr>
        <p:spPr bwMode="auto">
          <a:xfrm>
            <a:off x="6176963" y="228600"/>
            <a:ext cx="2740025" cy="265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The Implementation Process</a:t>
            </a:r>
          </a:p>
        </p:txBody>
      </p:sp>
      <p:sp>
        <p:nvSpPr>
          <p:cNvPr id="9" name="Slide Number Placeholder 1">
            <a:extLst>
              <a:ext uri="{FF2B5EF4-FFF2-40B4-BE49-F238E27FC236}">
                <a16:creationId xmlns:a16="http://schemas.microsoft.com/office/drawing/2014/main" id="{CD0FCED3-60B2-44DC-9391-4CCD12EF3557}"/>
              </a:ext>
            </a:extLst>
          </p:cNvPr>
          <p:cNvSpPr txBox="1">
            <a:spLocks noChangeArrowheads="1"/>
          </p:cNvSpPr>
          <p:nvPr/>
        </p:nvSpPr>
        <p:spPr bwMode="auto">
          <a:xfrm>
            <a:off x="0" y="4779963"/>
            <a:ext cx="365125" cy="363537"/>
          </a:xfrm>
          <a:prstGeom prst="rect">
            <a:avLst/>
          </a:prstGeom>
          <a:solidFill>
            <a:srgbClr val="57068C"/>
          </a:solidFill>
          <a:ln>
            <a:noFill/>
          </a:ln>
        </p:spPr>
        <p:txBody>
          <a:bodyPr anchor="ctr"/>
          <a:lstStyle>
            <a:lvl1pPr defTabSz="685800">
              <a:defRPr>
                <a:solidFill>
                  <a:schemeClr val="tx1"/>
                </a:solidFill>
                <a:latin typeface="Arial" panose="020B0604020202020204" pitchFamily="34" charset="0"/>
                <a:ea typeface="MS PGothic" panose="020B0600070205080204" pitchFamily="34" charset="-128"/>
              </a:defRPr>
            </a:lvl1pPr>
            <a:lvl2pPr marL="742950" indent="-285750" defTabSz="685800">
              <a:defRPr>
                <a:solidFill>
                  <a:schemeClr val="tx1"/>
                </a:solidFill>
                <a:latin typeface="Arial" panose="020B0604020202020204" pitchFamily="34" charset="0"/>
                <a:ea typeface="MS PGothic" panose="020B0600070205080204" pitchFamily="34" charset="-128"/>
              </a:defRPr>
            </a:lvl2pPr>
            <a:lvl3pPr marL="1143000" indent="-228600" defTabSz="685800">
              <a:defRPr>
                <a:solidFill>
                  <a:schemeClr val="tx1"/>
                </a:solidFill>
                <a:latin typeface="Arial" panose="020B0604020202020204" pitchFamily="34" charset="0"/>
                <a:ea typeface="MS PGothic" panose="020B0600070205080204" pitchFamily="34" charset="-128"/>
              </a:defRPr>
            </a:lvl3pPr>
            <a:lvl4pPr marL="1600200" indent="-228600" defTabSz="685800">
              <a:defRPr>
                <a:solidFill>
                  <a:schemeClr val="tx1"/>
                </a:solidFill>
                <a:latin typeface="Arial" panose="020B0604020202020204" pitchFamily="34" charset="0"/>
                <a:ea typeface="MS PGothic" panose="020B0600070205080204" pitchFamily="34" charset="-128"/>
              </a:defRPr>
            </a:lvl4pPr>
            <a:lvl5pPr marL="2057400" indent="-228600" defTabSz="685800">
              <a:defRPr>
                <a:solidFill>
                  <a:schemeClr val="tx1"/>
                </a:solidFill>
                <a:latin typeface="Arial" panose="020B0604020202020204" pitchFamily="34" charset="0"/>
                <a:ea typeface="MS PGothic" panose="020B0600070205080204" pitchFamily="34" charset="-128"/>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fld id="{1BFF3730-F287-4FC1-9F30-195F4B6F3984}" type="slidenum">
              <a:rPr lang="en-US" altLang="en-US" sz="1000" b="1">
                <a:solidFill>
                  <a:srgbClr val="FFFFFF"/>
                </a:solidFill>
              </a:rPr>
              <a:pPr algn="ctr" eaLnBrk="1" hangingPunct="1"/>
              <a:t>15</a:t>
            </a:fld>
            <a:endParaRPr lang="en-US" altLang="en-US" sz="1000" b="1" dirty="0">
              <a:solidFill>
                <a:srgbClr val="FFFFFF"/>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4FC071-E31E-4CD8-946A-1CECA66F0A1F}"/>
              </a:ext>
            </a:extLst>
          </p:cNvPr>
          <p:cNvSpPr>
            <a:spLocks noGrp="1"/>
          </p:cNvSpPr>
          <p:nvPr>
            <p:ph type="body" sz="quarter" idx="12"/>
          </p:nvPr>
        </p:nvSpPr>
        <p:spPr/>
        <p:txBody>
          <a:bodyPr/>
          <a:lstStyle/>
          <a:p>
            <a:r>
              <a:rPr lang="en-US" dirty="0"/>
              <a:t>Polling Question #2</a:t>
            </a:r>
          </a:p>
        </p:txBody>
      </p:sp>
      <p:sp>
        <p:nvSpPr>
          <p:cNvPr id="3" name="Text Placeholder 2">
            <a:extLst>
              <a:ext uri="{FF2B5EF4-FFF2-40B4-BE49-F238E27FC236}">
                <a16:creationId xmlns:a16="http://schemas.microsoft.com/office/drawing/2014/main" id="{2631BA0B-0C81-4FC1-8FB9-5B8B6BEDB67B}"/>
              </a:ext>
            </a:extLst>
          </p:cNvPr>
          <p:cNvSpPr>
            <a:spLocks noGrp="1"/>
          </p:cNvSpPr>
          <p:nvPr>
            <p:ph type="body" sz="quarter" idx="14"/>
          </p:nvPr>
        </p:nvSpPr>
        <p:spPr/>
        <p:txBody>
          <a:bodyPr/>
          <a:lstStyle/>
          <a:p>
            <a:r>
              <a:rPr lang="en-US" dirty="0"/>
              <a:t>Polling Question #2</a:t>
            </a:r>
          </a:p>
        </p:txBody>
      </p:sp>
      <p:sp>
        <p:nvSpPr>
          <p:cNvPr id="6" name="Slide Number Placeholder 1">
            <a:extLst>
              <a:ext uri="{FF2B5EF4-FFF2-40B4-BE49-F238E27FC236}">
                <a16:creationId xmlns:a16="http://schemas.microsoft.com/office/drawing/2014/main" id="{14FA569C-3DE5-45BC-82AF-B00DA42F7483}"/>
              </a:ext>
            </a:extLst>
          </p:cNvPr>
          <p:cNvSpPr txBox="1">
            <a:spLocks noChangeArrowheads="1"/>
          </p:cNvSpPr>
          <p:nvPr/>
        </p:nvSpPr>
        <p:spPr bwMode="auto">
          <a:xfrm>
            <a:off x="0" y="4779963"/>
            <a:ext cx="365125" cy="363537"/>
          </a:xfrm>
          <a:prstGeom prst="rect">
            <a:avLst/>
          </a:prstGeom>
          <a:solidFill>
            <a:srgbClr val="57068C"/>
          </a:solidFill>
          <a:ln>
            <a:noFill/>
          </a:ln>
        </p:spPr>
        <p:txBody>
          <a:bodyPr anchor="ctr"/>
          <a:lstStyle>
            <a:lvl1pPr defTabSz="685800">
              <a:defRPr>
                <a:solidFill>
                  <a:schemeClr val="tx1"/>
                </a:solidFill>
                <a:latin typeface="Arial" panose="020B0604020202020204" pitchFamily="34" charset="0"/>
                <a:ea typeface="MS PGothic" panose="020B0600070205080204" pitchFamily="34" charset="-128"/>
              </a:defRPr>
            </a:lvl1pPr>
            <a:lvl2pPr marL="742950" indent="-285750" defTabSz="685800">
              <a:defRPr>
                <a:solidFill>
                  <a:schemeClr val="tx1"/>
                </a:solidFill>
                <a:latin typeface="Arial" panose="020B0604020202020204" pitchFamily="34" charset="0"/>
                <a:ea typeface="MS PGothic" panose="020B0600070205080204" pitchFamily="34" charset="-128"/>
              </a:defRPr>
            </a:lvl2pPr>
            <a:lvl3pPr marL="1143000" indent="-228600" defTabSz="685800">
              <a:defRPr>
                <a:solidFill>
                  <a:schemeClr val="tx1"/>
                </a:solidFill>
                <a:latin typeface="Arial" panose="020B0604020202020204" pitchFamily="34" charset="0"/>
                <a:ea typeface="MS PGothic" panose="020B0600070205080204" pitchFamily="34" charset="-128"/>
              </a:defRPr>
            </a:lvl3pPr>
            <a:lvl4pPr marL="1600200" indent="-228600" defTabSz="685800">
              <a:defRPr>
                <a:solidFill>
                  <a:schemeClr val="tx1"/>
                </a:solidFill>
                <a:latin typeface="Arial" panose="020B0604020202020204" pitchFamily="34" charset="0"/>
                <a:ea typeface="MS PGothic" panose="020B0600070205080204" pitchFamily="34" charset="-128"/>
              </a:defRPr>
            </a:lvl4pPr>
            <a:lvl5pPr marL="2057400" indent="-228600" defTabSz="685800">
              <a:defRPr>
                <a:solidFill>
                  <a:schemeClr val="tx1"/>
                </a:solidFill>
                <a:latin typeface="Arial" panose="020B0604020202020204" pitchFamily="34" charset="0"/>
                <a:ea typeface="MS PGothic" panose="020B0600070205080204" pitchFamily="34" charset="-128"/>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fld id="{1BFF3730-F287-4FC1-9F30-195F4B6F3984}" type="slidenum">
              <a:rPr lang="en-US" altLang="en-US" sz="1000" b="1">
                <a:solidFill>
                  <a:srgbClr val="FFFFFF"/>
                </a:solidFill>
              </a:rPr>
              <a:pPr algn="ctr" eaLnBrk="1" hangingPunct="1"/>
              <a:t>16</a:t>
            </a:fld>
            <a:endParaRPr lang="en-US" altLang="en-US" sz="1000" b="1" dirty="0">
              <a:solidFill>
                <a:srgbClr val="FFFFFF"/>
              </a:solidFill>
            </a:endParaRPr>
          </a:p>
        </p:txBody>
      </p:sp>
    </p:spTree>
    <p:extLst>
      <p:ext uri="{BB962C8B-B14F-4D97-AF65-F5344CB8AC3E}">
        <p14:creationId xmlns:p14="http://schemas.microsoft.com/office/powerpoint/2010/main" val="20776999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Placeholder 2">
            <a:extLst>
              <a:ext uri="{FF2B5EF4-FFF2-40B4-BE49-F238E27FC236}">
                <a16:creationId xmlns:a16="http://schemas.microsoft.com/office/drawing/2014/main" id="{49177E1C-1CA5-4181-98F5-F5CAA250AD81}"/>
              </a:ext>
            </a:extLst>
          </p:cNvPr>
          <p:cNvSpPr>
            <a:spLocks noGrp="1"/>
          </p:cNvSpPr>
          <p:nvPr>
            <p:ph type="body" sz="quarter" idx="12"/>
          </p:nvPr>
        </p:nvSpPr>
        <p:spPr bwMode="auto">
          <a:xfrm>
            <a:off x="4997450" y="1584325"/>
            <a:ext cx="3736975" cy="3130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latin typeface="Arial" panose="020B0604020202020204" pitchFamily="34" charset="0"/>
                <a:cs typeface="Arial" panose="020B0604020202020204" pitchFamily="34" charset="0"/>
              </a:rPr>
              <a:t>Solution Overview &amp; Key Benefits</a:t>
            </a:r>
          </a:p>
        </p:txBody>
      </p:sp>
      <p:sp>
        <p:nvSpPr>
          <p:cNvPr id="2" name="Content Placeholder 1">
            <a:extLst>
              <a:ext uri="{FF2B5EF4-FFF2-40B4-BE49-F238E27FC236}">
                <a16:creationId xmlns:a16="http://schemas.microsoft.com/office/drawing/2014/main" id="{447AC262-33E5-4217-A7E0-E130AA5FC76E}"/>
              </a:ext>
            </a:extLst>
          </p:cNvPr>
          <p:cNvSpPr>
            <a:spLocks noGrp="1"/>
          </p:cNvSpPr>
          <p:nvPr>
            <p:ph idx="11"/>
          </p:nvPr>
        </p:nvSpPr>
        <p:spPr/>
        <p:txBody>
          <a:bodyPr/>
          <a:lstStyle/>
          <a:p>
            <a:endParaRPr lang="en-US" dirty="0"/>
          </a:p>
        </p:txBody>
      </p:sp>
      <p:pic>
        <p:nvPicPr>
          <p:cNvPr id="6" name="Content Placeholder 7">
            <a:extLst>
              <a:ext uri="{FF2B5EF4-FFF2-40B4-BE49-F238E27FC236}">
                <a16:creationId xmlns:a16="http://schemas.microsoft.com/office/drawing/2014/main" id="{6644EBAB-E091-4F9B-B279-DF76A94D03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131" r="4980"/>
          <a:stretch>
            <a:fillRect/>
          </a:stretch>
        </p:blipFill>
        <p:spPr bwMode="auto">
          <a:xfrm>
            <a:off x="0" y="11575"/>
            <a:ext cx="4572000" cy="51435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Placeholder 2">
            <a:extLst>
              <a:ext uri="{FF2B5EF4-FFF2-40B4-BE49-F238E27FC236}">
                <a16:creationId xmlns:a16="http://schemas.microsoft.com/office/drawing/2014/main" id="{D357F3BB-DB76-4467-9DB2-4338645E0FC1}"/>
              </a:ext>
            </a:extLst>
          </p:cNvPr>
          <p:cNvSpPr>
            <a:spLocks noGrp="1" noChangeArrowheads="1"/>
          </p:cNvSpPr>
          <p:nvPr>
            <p:ph type="body" sz="quarter" idx="12"/>
          </p:nvPr>
        </p:nvSpPr>
        <p:spPr bwMode="auto">
          <a:xfrm>
            <a:off x="365125" y="1111169"/>
            <a:ext cx="8451850" cy="360370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0" dirty="0"/>
              <a:t>Live Demo of NYU Shanghai Annual Budget and Long-Range Planning Models. Demo will highlight key areas of improvement in our budgeting and planning process from three user group perspectives</a:t>
            </a:r>
          </a:p>
          <a:p>
            <a:pPr marL="114300" indent="-457200">
              <a:lnSpc>
                <a:spcPct val="200000"/>
              </a:lnSpc>
              <a:spcBef>
                <a:spcPct val="0"/>
              </a:spcBef>
              <a:buAutoNum type="arabicParenR"/>
            </a:pPr>
            <a:r>
              <a:rPr lang="en-US" altLang="en-US" b="0" dirty="0"/>
              <a:t>Department Head </a:t>
            </a:r>
          </a:p>
          <a:p>
            <a:pPr marL="114300" indent="-457200">
              <a:lnSpc>
                <a:spcPct val="200000"/>
              </a:lnSpc>
              <a:spcBef>
                <a:spcPct val="0"/>
              </a:spcBef>
              <a:buAutoNum type="arabicParenR"/>
            </a:pPr>
            <a:r>
              <a:rPr lang="en-US" altLang="en-US" b="0" dirty="0"/>
              <a:t>Central Budget Office</a:t>
            </a:r>
          </a:p>
          <a:p>
            <a:pPr marL="114300" indent="-457200">
              <a:lnSpc>
                <a:spcPct val="200000"/>
              </a:lnSpc>
              <a:spcBef>
                <a:spcPct val="0"/>
              </a:spcBef>
              <a:buAutoNum type="arabicParenR"/>
            </a:pPr>
            <a:r>
              <a:rPr lang="en-US" altLang="en-US" b="0" dirty="0"/>
              <a:t>Executive Leadership</a:t>
            </a:r>
          </a:p>
        </p:txBody>
      </p:sp>
      <p:sp>
        <p:nvSpPr>
          <p:cNvPr id="29699" name="Text Placeholder 3">
            <a:extLst>
              <a:ext uri="{FF2B5EF4-FFF2-40B4-BE49-F238E27FC236}">
                <a16:creationId xmlns:a16="http://schemas.microsoft.com/office/drawing/2014/main" id="{3D51D776-10A2-4C6E-B8AA-0293300F9AA8}"/>
              </a:ext>
            </a:extLst>
          </p:cNvPr>
          <p:cNvSpPr>
            <a:spLocks noGrp="1" noChangeArrowheads="1"/>
          </p:cNvSpPr>
          <p:nvPr>
            <p:ph type="body" sz="quarter" idx="14"/>
          </p:nvPr>
        </p:nvSpPr>
        <p:spPr bwMode="auto">
          <a:xfrm>
            <a:off x="5434013" y="228600"/>
            <a:ext cx="3482975" cy="265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Solution Overview &amp; Key Benefits</a:t>
            </a:r>
          </a:p>
        </p:txBody>
      </p:sp>
      <p:sp>
        <p:nvSpPr>
          <p:cNvPr id="7" name="Slide Number Placeholder 1">
            <a:extLst>
              <a:ext uri="{FF2B5EF4-FFF2-40B4-BE49-F238E27FC236}">
                <a16:creationId xmlns:a16="http://schemas.microsoft.com/office/drawing/2014/main" id="{3D75551E-B881-46A7-9A2F-CC72071D5D5E}"/>
              </a:ext>
            </a:extLst>
          </p:cNvPr>
          <p:cNvSpPr txBox="1">
            <a:spLocks noChangeArrowheads="1"/>
          </p:cNvSpPr>
          <p:nvPr/>
        </p:nvSpPr>
        <p:spPr bwMode="auto">
          <a:xfrm>
            <a:off x="0" y="4779963"/>
            <a:ext cx="365125" cy="363537"/>
          </a:xfrm>
          <a:prstGeom prst="rect">
            <a:avLst/>
          </a:prstGeom>
          <a:solidFill>
            <a:srgbClr val="57068C"/>
          </a:solidFill>
          <a:ln>
            <a:noFill/>
          </a:ln>
        </p:spPr>
        <p:txBody>
          <a:bodyPr anchor="ctr"/>
          <a:lstStyle>
            <a:lvl1pPr defTabSz="685800">
              <a:defRPr>
                <a:solidFill>
                  <a:schemeClr val="tx1"/>
                </a:solidFill>
                <a:latin typeface="Arial" panose="020B0604020202020204" pitchFamily="34" charset="0"/>
                <a:ea typeface="MS PGothic" panose="020B0600070205080204" pitchFamily="34" charset="-128"/>
              </a:defRPr>
            </a:lvl1pPr>
            <a:lvl2pPr marL="742950" indent="-285750" defTabSz="685800">
              <a:defRPr>
                <a:solidFill>
                  <a:schemeClr val="tx1"/>
                </a:solidFill>
                <a:latin typeface="Arial" panose="020B0604020202020204" pitchFamily="34" charset="0"/>
                <a:ea typeface="MS PGothic" panose="020B0600070205080204" pitchFamily="34" charset="-128"/>
              </a:defRPr>
            </a:lvl2pPr>
            <a:lvl3pPr marL="1143000" indent="-228600" defTabSz="685800">
              <a:defRPr>
                <a:solidFill>
                  <a:schemeClr val="tx1"/>
                </a:solidFill>
                <a:latin typeface="Arial" panose="020B0604020202020204" pitchFamily="34" charset="0"/>
                <a:ea typeface="MS PGothic" panose="020B0600070205080204" pitchFamily="34" charset="-128"/>
              </a:defRPr>
            </a:lvl3pPr>
            <a:lvl4pPr marL="1600200" indent="-228600" defTabSz="685800">
              <a:defRPr>
                <a:solidFill>
                  <a:schemeClr val="tx1"/>
                </a:solidFill>
                <a:latin typeface="Arial" panose="020B0604020202020204" pitchFamily="34" charset="0"/>
                <a:ea typeface="MS PGothic" panose="020B0600070205080204" pitchFamily="34" charset="-128"/>
              </a:defRPr>
            </a:lvl4pPr>
            <a:lvl5pPr marL="2057400" indent="-228600" defTabSz="685800">
              <a:defRPr>
                <a:solidFill>
                  <a:schemeClr val="tx1"/>
                </a:solidFill>
                <a:latin typeface="Arial" panose="020B0604020202020204" pitchFamily="34" charset="0"/>
                <a:ea typeface="MS PGothic" panose="020B0600070205080204" pitchFamily="34" charset="-128"/>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fld id="{1BFF3730-F287-4FC1-9F30-195F4B6F3984}" type="slidenum">
              <a:rPr lang="en-US" altLang="en-US" sz="1000" b="1">
                <a:solidFill>
                  <a:srgbClr val="FFFFFF"/>
                </a:solidFill>
              </a:rPr>
              <a:pPr algn="ctr" eaLnBrk="1" hangingPunct="1"/>
              <a:t>18</a:t>
            </a:fld>
            <a:endParaRPr lang="en-US" altLang="en-US" sz="1000" b="1" dirty="0">
              <a:solidFill>
                <a:srgbClr val="FFFFFF"/>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4FC071-E31E-4CD8-946A-1CECA66F0A1F}"/>
              </a:ext>
            </a:extLst>
          </p:cNvPr>
          <p:cNvSpPr>
            <a:spLocks noGrp="1"/>
          </p:cNvSpPr>
          <p:nvPr>
            <p:ph type="body" sz="quarter" idx="12"/>
          </p:nvPr>
        </p:nvSpPr>
        <p:spPr/>
        <p:txBody>
          <a:bodyPr/>
          <a:lstStyle/>
          <a:p>
            <a:r>
              <a:rPr lang="en-US" dirty="0"/>
              <a:t>Polling Question #3</a:t>
            </a:r>
          </a:p>
        </p:txBody>
      </p:sp>
      <p:sp>
        <p:nvSpPr>
          <p:cNvPr id="3" name="Text Placeholder 2">
            <a:extLst>
              <a:ext uri="{FF2B5EF4-FFF2-40B4-BE49-F238E27FC236}">
                <a16:creationId xmlns:a16="http://schemas.microsoft.com/office/drawing/2014/main" id="{2631BA0B-0C81-4FC1-8FB9-5B8B6BEDB67B}"/>
              </a:ext>
            </a:extLst>
          </p:cNvPr>
          <p:cNvSpPr>
            <a:spLocks noGrp="1"/>
          </p:cNvSpPr>
          <p:nvPr>
            <p:ph type="body" sz="quarter" idx="14"/>
          </p:nvPr>
        </p:nvSpPr>
        <p:spPr/>
        <p:txBody>
          <a:bodyPr/>
          <a:lstStyle/>
          <a:p>
            <a:r>
              <a:rPr lang="en-US" dirty="0"/>
              <a:t>Polling Question #3</a:t>
            </a:r>
          </a:p>
        </p:txBody>
      </p:sp>
      <p:sp>
        <p:nvSpPr>
          <p:cNvPr id="6" name="Slide Number Placeholder 1">
            <a:extLst>
              <a:ext uri="{FF2B5EF4-FFF2-40B4-BE49-F238E27FC236}">
                <a16:creationId xmlns:a16="http://schemas.microsoft.com/office/drawing/2014/main" id="{14FA569C-3DE5-45BC-82AF-B00DA42F7483}"/>
              </a:ext>
            </a:extLst>
          </p:cNvPr>
          <p:cNvSpPr txBox="1">
            <a:spLocks noChangeArrowheads="1"/>
          </p:cNvSpPr>
          <p:nvPr/>
        </p:nvSpPr>
        <p:spPr bwMode="auto">
          <a:xfrm>
            <a:off x="0" y="4779963"/>
            <a:ext cx="365125" cy="363537"/>
          </a:xfrm>
          <a:prstGeom prst="rect">
            <a:avLst/>
          </a:prstGeom>
          <a:solidFill>
            <a:srgbClr val="57068C"/>
          </a:solidFill>
          <a:ln>
            <a:noFill/>
          </a:ln>
        </p:spPr>
        <p:txBody>
          <a:bodyPr anchor="ctr"/>
          <a:lstStyle>
            <a:lvl1pPr defTabSz="685800">
              <a:defRPr>
                <a:solidFill>
                  <a:schemeClr val="tx1"/>
                </a:solidFill>
                <a:latin typeface="Arial" panose="020B0604020202020204" pitchFamily="34" charset="0"/>
                <a:ea typeface="MS PGothic" panose="020B0600070205080204" pitchFamily="34" charset="-128"/>
              </a:defRPr>
            </a:lvl1pPr>
            <a:lvl2pPr marL="742950" indent="-285750" defTabSz="685800">
              <a:defRPr>
                <a:solidFill>
                  <a:schemeClr val="tx1"/>
                </a:solidFill>
                <a:latin typeface="Arial" panose="020B0604020202020204" pitchFamily="34" charset="0"/>
                <a:ea typeface="MS PGothic" panose="020B0600070205080204" pitchFamily="34" charset="-128"/>
              </a:defRPr>
            </a:lvl2pPr>
            <a:lvl3pPr marL="1143000" indent="-228600" defTabSz="685800">
              <a:defRPr>
                <a:solidFill>
                  <a:schemeClr val="tx1"/>
                </a:solidFill>
                <a:latin typeface="Arial" panose="020B0604020202020204" pitchFamily="34" charset="0"/>
                <a:ea typeface="MS PGothic" panose="020B0600070205080204" pitchFamily="34" charset="-128"/>
              </a:defRPr>
            </a:lvl3pPr>
            <a:lvl4pPr marL="1600200" indent="-228600" defTabSz="685800">
              <a:defRPr>
                <a:solidFill>
                  <a:schemeClr val="tx1"/>
                </a:solidFill>
                <a:latin typeface="Arial" panose="020B0604020202020204" pitchFamily="34" charset="0"/>
                <a:ea typeface="MS PGothic" panose="020B0600070205080204" pitchFamily="34" charset="-128"/>
              </a:defRPr>
            </a:lvl4pPr>
            <a:lvl5pPr marL="2057400" indent="-228600" defTabSz="685800">
              <a:defRPr>
                <a:solidFill>
                  <a:schemeClr val="tx1"/>
                </a:solidFill>
                <a:latin typeface="Arial" panose="020B0604020202020204" pitchFamily="34" charset="0"/>
                <a:ea typeface="MS PGothic" panose="020B0600070205080204" pitchFamily="34" charset="-128"/>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fld id="{1BFF3730-F287-4FC1-9F30-195F4B6F3984}" type="slidenum">
              <a:rPr lang="en-US" altLang="en-US" sz="1000" b="1">
                <a:solidFill>
                  <a:srgbClr val="FFFFFF"/>
                </a:solidFill>
              </a:rPr>
              <a:pPr algn="ctr" eaLnBrk="1" hangingPunct="1"/>
              <a:t>19</a:t>
            </a:fld>
            <a:endParaRPr lang="en-US" altLang="en-US" sz="1000" b="1" dirty="0">
              <a:solidFill>
                <a:srgbClr val="FFFFFF"/>
              </a:solidFill>
            </a:endParaRPr>
          </a:p>
        </p:txBody>
      </p:sp>
    </p:spTree>
    <p:extLst>
      <p:ext uri="{BB962C8B-B14F-4D97-AF65-F5344CB8AC3E}">
        <p14:creationId xmlns:p14="http://schemas.microsoft.com/office/powerpoint/2010/main" val="713300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52">
            <a:extLst>
              <a:ext uri="{FF2B5EF4-FFF2-40B4-BE49-F238E27FC236}">
                <a16:creationId xmlns:a16="http://schemas.microsoft.com/office/drawing/2014/main" id="{E7D4DD09-545E-F242-B82E-F99633A7AA36}"/>
              </a:ext>
            </a:extLst>
          </p:cNvPr>
          <p:cNvSpPr txBox="1"/>
          <p:nvPr/>
        </p:nvSpPr>
        <p:spPr>
          <a:xfrm>
            <a:off x="2619444" y="4201509"/>
            <a:ext cx="6524553" cy="338554"/>
          </a:xfrm>
          <a:prstGeom prst="rect">
            <a:avLst/>
          </a:prstGeom>
          <a:solidFill>
            <a:srgbClr val="E6E8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err="1">
              <a:ln>
                <a:noFill/>
              </a:ln>
              <a:solidFill>
                <a:srgbClr val="000000">
                  <a:lumMod val="65000"/>
                  <a:lumOff val="35000"/>
                </a:srgbClr>
              </a:solidFill>
              <a:effectLst/>
              <a:uLnTx/>
              <a:uFillTx/>
              <a:latin typeface="Proxima Nova" panose="02000506030000020004" pitchFamily="2" charset="0"/>
              <a:ea typeface="Verdana" charset="0"/>
              <a:cs typeface="Verdana" charset="0"/>
            </a:endParaRPr>
          </a:p>
        </p:txBody>
      </p:sp>
      <p:sp>
        <p:nvSpPr>
          <p:cNvPr id="52" name="TextBox 51">
            <a:extLst>
              <a:ext uri="{FF2B5EF4-FFF2-40B4-BE49-F238E27FC236}">
                <a16:creationId xmlns:a16="http://schemas.microsoft.com/office/drawing/2014/main" id="{78520BFD-6C65-B249-8067-1977E48DC924}"/>
              </a:ext>
            </a:extLst>
          </p:cNvPr>
          <p:cNvSpPr txBox="1"/>
          <p:nvPr/>
        </p:nvSpPr>
        <p:spPr>
          <a:xfrm>
            <a:off x="2619445" y="2842071"/>
            <a:ext cx="6524553" cy="338554"/>
          </a:xfrm>
          <a:prstGeom prst="rect">
            <a:avLst/>
          </a:prstGeom>
          <a:solidFill>
            <a:srgbClr val="E6E8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err="1">
              <a:ln>
                <a:noFill/>
              </a:ln>
              <a:solidFill>
                <a:srgbClr val="000000">
                  <a:lumMod val="65000"/>
                  <a:lumOff val="35000"/>
                </a:srgbClr>
              </a:solidFill>
              <a:effectLst/>
              <a:uLnTx/>
              <a:uFillTx/>
              <a:latin typeface="Proxima Nova" panose="02000506030000020004" pitchFamily="2" charset="0"/>
              <a:ea typeface="Verdana" charset="0"/>
              <a:cs typeface="Verdana" charset="0"/>
            </a:endParaRPr>
          </a:p>
        </p:txBody>
      </p:sp>
      <p:sp>
        <p:nvSpPr>
          <p:cNvPr id="51" name="TextBox 50">
            <a:extLst>
              <a:ext uri="{FF2B5EF4-FFF2-40B4-BE49-F238E27FC236}">
                <a16:creationId xmlns:a16="http://schemas.microsoft.com/office/drawing/2014/main" id="{58AF2C27-8C65-8B49-8279-921302A6CCC2}"/>
              </a:ext>
            </a:extLst>
          </p:cNvPr>
          <p:cNvSpPr txBox="1"/>
          <p:nvPr/>
        </p:nvSpPr>
        <p:spPr>
          <a:xfrm>
            <a:off x="2619446" y="1467511"/>
            <a:ext cx="6524553" cy="338554"/>
          </a:xfrm>
          <a:prstGeom prst="rect">
            <a:avLst/>
          </a:prstGeom>
          <a:solidFill>
            <a:srgbClr val="E6E8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err="1">
              <a:ln>
                <a:noFill/>
              </a:ln>
              <a:solidFill>
                <a:srgbClr val="000000">
                  <a:lumMod val="65000"/>
                  <a:lumOff val="35000"/>
                </a:srgbClr>
              </a:solidFill>
              <a:effectLst/>
              <a:uLnTx/>
              <a:uFillTx/>
              <a:latin typeface="Proxima Nova" panose="02000506030000020004" pitchFamily="2" charset="0"/>
              <a:ea typeface="Verdana" charset="0"/>
              <a:cs typeface="Verdana" charset="0"/>
            </a:endParaRPr>
          </a:p>
        </p:txBody>
      </p:sp>
      <p:sp>
        <p:nvSpPr>
          <p:cNvPr id="49" name="TextBox 48">
            <a:extLst>
              <a:ext uri="{FF2B5EF4-FFF2-40B4-BE49-F238E27FC236}">
                <a16:creationId xmlns:a16="http://schemas.microsoft.com/office/drawing/2014/main" id="{8D806B1D-1AAB-1F4B-910A-3E21FCF1F12B}"/>
              </a:ext>
            </a:extLst>
          </p:cNvPr>
          <p:cNvSpPr txBox="1"/>
          <p:nvPr/>
        </p:nvSpPr>
        <p:spPr>
          <a:xfrm>
            <a:off x="2619447" y="-934"/>
            <a:ext cx="6524553" cy="338554"/>
          </a:xfrm>
          <a:prstGeom prst="rect">
            <a:avLst/>
          </a:prstGeom>
          <a:solidFill>
            <a:srgbClr val="E6E8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err="1">
              <a:ln>
                <a:noFill/>
              </a:ln>
              <a:solidFill>
                <a:srgbClr val="000000">
                  <a:lumMod val="65000"/>
                  <a:lumOff val="35000"/>
                </a:srgbClr>
              </a:solidFill>
              <a:effectLst/>
              <a:uLnTx/>
              <a:uFillTx/>
              <a:latin typeface="Proxima Nova" panose="02000506030000020004" pitchFamily="2" charset="0"/>
              <a:ea typeface="Verdana" charset="0"/>
              <a:cs typeface="Verdana" charset="0"/>
            </a:endParaRPr>
          </a:p>
        </p:txBody>
      </p:sp>
      <p:sp>
        <p:nvSpPr>
          <p:cNvPr id="36" name="Rectangle 35">
            <a:extLst>
              <a:ext uri="{FF2B5EF4-FFF2-40B4-BE49-F238E27FC236}">
                <a16:creationId xmlns:a16="http://schemas.microsoft.com/office/drawing/2014/main" id="{2632C355-6ED2-534F-B56A-2BF21264C078}"/>
              </a:ext>
            </a:extLst>
          </p:cNvPr>
          <p:cNvSpPr/>
          <p:nvPr/>
        </p:nvSpPr>
        <p:spPr>
          <a:xfrm>
            <a:off x="-3" y="-933"/>
            <a:ext cx="2619447" cy="5144434"/>
          </a:xfrm>
          <a:prstGeom prst="rect">
            <a:avLst/>
          </a:prstGeom>
          <a:solidFill>
            <a:srgbClr val="E6E8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Verdana" charset="0"/>
              <a:ea typeface="Verdana" charset="0"/>
              <a:cs typeface="Verdana" charset="0"/>
            </a:endParaRPr>
          </a:p>
        </p:txBody>
      </p:sp>
      <p:sp>
        <p:nvSpPr>
          <p:cNvPr id="3" name="TextBox 2">
            <a:extLst>
              <a:ext uri="{FF2B5EF4-FFF2-40B4-BE49-F238E27FC236}">
                <a16:creationId xmlns:a16="http://schemas.microsoft.com/office/drawing/2014/main" id="{25F8691C-6BBF-AE45-8C8C-85A754A74D4A}"/>
              </a:ext>
            </a:extLst>
          </p:cNvPr>
          <p:cNvSpPr txBox="1"/>
          <p:nvPr/>
        </p:nvSpPr>
        <p:spPr>
          <a:xfrm>
            <a:off x="2752641" y="28506"/>
            <a:ext cx="3249148" cy="2616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B2265"/>
                </a:solidFill>
                <a:effectLst/>
                <a:uLnTx/>
                <a:uFillTx/>
                <a:latin typeface="Verdana" charset="0"/>
                <a:ea typeface="Verdana" charset="0"/>
                <a:cs typeface="Verdana" charset="0"/>
              </a:rPr>
              <a:t>Systems </a:t>
            </a:r>
          </a:p>
        </p:txBody>
      </p:sp>
      <p:sp>
        <p:nvSpPr>
          <p:cNvPr id="4" name="TextBox 3">
            <a:extLst>
              <a:ext uri="{FF2B5EF4-FFF2-40B4-BE49-F238E27FC236}">
                <a16:creationId xmlns:a16="http://schemas.microsoft.com/office/drawing/2014/main" id="{C4DE88FB-F385-1A40-9D7B-9738A42C1C77}"/>
              </a:ext>
            </a:extLst>
          </p:cNvPr>
          <p:cNvSpPr txBox="1"/>
          <p:nvPr/>
        </p:nvSpPr>
        <p:spPr>
          <a:xfrm>
            <a:off x="2752641" y="1497288"/>
            <a:ext cx="3145536" cy="2616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B2265"/>
                </a:solidFill>
                <a:effectLst/>
                <a:uLnTx/>
                <a:uFillTx/>
                <a:latin typeface="Verdana" charset="0"/>
                <a:ea typeface="Verdana" charset="0"/>
                <a:cs typeface="Verdana" charset="0"/>
              </a:rPr>
              <a:t>Public Institutions</a:t>
            </a:r>
          </a:p>
        </p:txBody>
      </p:sp>
      <p:sp>
        <p:nvSpPr>
          <p:cNvPr id="5" name="TextBox 4">
            <a:extLst>
              <a:ext uri="{FF2B5EF4-FFF2-40B4-BE49-F238E27FC236}">
                <a16:creationId xmlns:a16="http://schemas.microsoft.com/office/drawing/2014/main" id="{5FBF1989-5982-FD4E-A348-51C6009335A6}"/>
              </a:ext>
            </a:extLst>
          </p:cNvPr>
          <p:cNvSpPr txBox="1"/>
          <p:nvPr/>
        </p:nvSpPr>
        <p:spPr>
          <a:xfrm>
            <a:off x="2770071" y="2876327"/>
            <a:ext cx="3354142" cy="2616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B2265"/>
                </a:solidFill>
                <a:effectLst/>
                <a:uLnTx/>
                <a:uFillTx/>
                <a:latin typeface="Verdana" charset="0"/>
                <a:ea typeface="Verdana" charset="0"/>
                <a:cs typeface="Verdana" charset="0"/>
              </a:rPr>
              <a:t>Private Institutions</a:t>
            </a:r>
          </a:p>
        </p:txBody>
      </p:sp>
      <p:sp>
        <p:nvSpPr>
          <p:cNvPr id="6" name="TextBox 5">
            <a:extLst>
              <a:ext uri="{FF2B5EF4-FFF2-40B4-BE49-F238E27FC236}">
                <a16:creationId xmlns:a16="http://schemas.microsoft.com/office/drawing/2014/main" id="{C7D82AAE-3DA9-A24C-8061-5AE323E8868C}"/>
              </a:ext>
            </a:extLst>
          </p:cNvPr>
          <p:cNvSpPr txBox="1"/>
          <p:nvPr/>
        </p:nvSpPr>
        <p:spPr>
          <a:xfrm>
            <a:off x="2770071" y="4241174"/>
            <a:ext cx="3154680" cy="2616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B2265"/>
                </a:solidFill>
                <a:effectLst/>
                <a:uLnTx/>
                <a:uFillTx/>
                <a:latin typeface="Verdana" charset="0"/>
                <a:ea typeface="Verdana" charset="0"/>
                <a:cs typeface="Verdana" charset="0"/>
              </a:rPr>
              <a:t>Community Colleges</a:t>
            </a:r>
          </a:p>
        </p:txBody>
      </p:sp>
      <p:sp>
        <p:nvSpPr>
          <p:cNvPr id="41" name="Rectangle 40">
            <a:extLst>
              <a:ext uri="{FF2B5EF4-FFF2-40B4-BE49-F238E27FC236}">
                <a16:creationId xmlns:a16="http://schemas.microsoft.com/office/drawing/2014/main" id="{CBD2229C-F0F6-E344-8278-618609B04BAC}"/>
              </a:ext>
            </a:extLst>
          </p:cNvPr>
          <p:cNvSpPr/>
          <p:nvPr/>
        </p:nvSpPr>
        <p:spPr>
          <a:xfrm>
            <a:off x="167070" y="2006598"/>
            <a:ext cx="2412799" cy="2811026"/>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ts val="800"/>
              </a:spcAft>
              <a:buClrTx/>
              <a:buSzTx/>
              <a:buFontTx/>
              <a:buNone/>
              <a:tabLst/>
              <a:defRPr/>
            </a:pPr>
            <a:r>
              <a:rPr kumimoji="0" lang="en-US" sz="1000" b="1" i="1" u="none" strike="noStrike" kern="1200" cap="none" spc="0" normalizeH="0" baseline="0" noProof="0" dirty="0">
                <a:ln>
                  <a:noFill/>
                </a:ln>
                <a:solidFill>
                  <a:srgbClr val="0B2265"/>
                </a:solidFill>
                <a:effectLst/>
                <a:uLnTx/>
                <a:uFillTx/>
                <a:latin typeface="Verdana" charset="0"/>
                <a:ea typeface="Verdana" charset="0"/>
                <a:cs typeface="Verdana" charset="0"/>
              </a:rPr>
              <a:t>Common Use Cases</a:t>
            </a:r>
          </a:p>
          <a:p>
            <a:pPr marL="0" marR="0" lvl="0" indent="0" algn="l" defTabSz="914400" rtl="0" eaLnBrk="0" fontAlgn="base" latinLnBrk="0" hangingPunct="0">
              <a:lnSpc>
                <a:spcPct val="100000"/>
              </a:lnSpc>
              <a:spcBef>
                <a:spcPct val="0"/>
              </a:spcBef>
              <a:spcAft>
                <a:spcPts val="800"/>
              </a:spcAft>
              <a:buClrTx/>
              <a:buSzTx/>
              <a:buFontTx/>
              <a:buNone/>
              <a:tabLst/>
              <a:defRPr/>
            </a:pPr>
            <a:r>
              <a:rPr kumimoji="0" lang="en-US" sz="1000" b="0" i="0" u="none" strike="noStrike" kern="1200" cap="none" spc="0" normalizeH="0" baseline="0" noProof="0" dirty="0">
                <a:ln>
                  <a:noFill/>
                </a:ln>
                <a:solidFill>
                  <a:srgbClr val="0B2265"/>
                </a:solidFill>
                <a:effectLst/>
                <a:uLnTx/>
                <a:uFillTx/>
                <a:latin typeface="Verdana" charset="0"/>
                <a:ea typeface="Verdana" charset="0"/>
                <a:cs typeface="Verdana" charset="0"/>
              </a:rPr>
              <a:t>Budgeting Development</a:t>
            </a:r>
          </a:p>
          <a:p>
            <a:pPr marL="0" marR="0" lvl="0" indent="0" algn="l" defTabSz="914400" rtl="0" eaLnBrk="0" fontAlgn="base" latinLnBrk="0" hangingPunct="0">
              <a:lnSpc>
                <a:spcPct val="100000"/>
              </a:lnSpc>
              <a:spcBef>
                <a:spcPct val="0"/>
              </a:spcBef>
              <a:spcAft>
                <a:spcPts val="800"/>
              </a:spcAft>
              <a:buClrTx/>
              <a:buSzTx/>
              <a:buFontTx/>
              <a:buNone/>
              <a:tabLst/>
              <a:defRPr/>
            </a:pPr>
            <a:r>
              <a:rPr kumimoji="0" lang="en-US" sz="1000" b="0" i="0" u="none" strike="noStrike" kern="1200" cap="none" spc="0" normalizeH="0" baseline="0" noProof="0" dirty="0">
                <a:ln>
                  <a:noFill/>
                </a:ln>
                <a:solidFill>
                  <a:srgbClr val="0B2265"/>
                </a:solidFill>
                <a:effectLst/>
                <a:uLnTx/>
                <a:uFillTx/>
                <a:latin typeface="Verdana" charset="0"/>
                <a:ea typeface="Verdana" charset="0"/>
                <a:cs typeface="Verdana" charset="0"/>
              </a:rPr>
              <a:t>Position Planning</a:t>
            </a:r>
          </a:p>
          <a:p>
            <a:pPr marL="0" marR="0" lvl="0" indent="0" algn="l" defTabSz="914400" rtl="0" eaLnBrk="0" fontAlgn="base" latinLnBrk="0" hangingPunct="0">
              <a:lnSpc>
                <a:spcPct val="100000"/>
              </a:lnSpc>
              <a:spcBef>
                <a:spcPct val="0"/>
              </a:spcBef>
              <a:spcAft>
                <a:spcPts val="800"/>
              </a:spcAft>
              <a:buClrTx/>
              <a:buSzTx/>
              <a:buFontTx/>
              <a:buNone/>
              <a:tabLst/>
              <a:defRPr/>
            </a:pPr>
            <a:r>
              <a:rPr kumimoji="0" lang="en-US" sz="1000" b="0" i="0" u="none" strike="noStrike" kern="1200" cap="none" spc="0" normalizeH="0" baseline="0" noProof="0" dirty="0">
                <a:ln>
                  <a:noFill/>
                </a:ln>
                <a:solidFill>
                  <a:srgbClr val="0B2265"/>
                </a:solidFill>
                <a:effectLst/>
                <a:uLnTx/>
                <a:uFillTx/>
                <a:latin typeface="Verdana" charset="0"/>
                <a:ea typeface="Verdana" charset="0"/>
                <a:cs typeface="Verdana" charset="0"/>
              </a:rPr>
              <a:t>Enrollment and Tuition Planning</a:t>
            </a:r>
          </a:p>
          <a:p>
            <a:pPr marL="0" marR="0" lvl="0" indent="0" algn="l" defTabSz="914400" rtl="0" eaLnBrk="0" fontAlgn="base" latinLnBrk="0" hangingPunct="0">
              <a:lnSpc>
                <a:spcPct val="100000"/>
              </a:lnSpc>
              <a:spcBef>
                <a:spcPct val="0"/>
              </a:spcBef>
              <a:spcAft>
                <a:spcPts val="800"/>
              </a:spcAft>
              <a:buClrTx/>
              <a:buSzTx/>
              <a:buFontTx/>
              <a:buNone/>
              <a:tabLst/>
              <a:defRPr/>
            </a:pPr>
            <a:r>
              <a:rPr kumimoji="0" lang="en-US" sz="1000" b="0" i="0" u="none" strike="noStrike" kern="1200" cap="none" spc="0" normalizeH="0" baseline="0" noProof="0" dirty="0">
                <a:ln>
                  <a:noFill/>
                </a:ln>
                <a:solidFill>
                  <a:srgbClr val="0B2265"/>
                </a:solidFill>
                <a:effectLst/>
                <a:uLnTx/>
                <a:uFillTx/>
                <a:latin typeface="Verdana" charset="0"/>
                <a:ea typeface="Verdana" charset="0"/>
                <a:cs typeface="Verdana" charset="0"/>
              </a:rPr>
              <a:t>Strategic / Long Range Planning</a:t>
            </a:r>
          </a:p>
          <a:p>
            <a:pPr marL="0" marR="0" lvl="0" indent="0" algn="l" defTabSz="914400" rtl="0" eaLnBrk="0" fontAlgn="base" latinLnBrk="0" hangingPunct="0">
              <a:lnSpc>
                <a:spcPct val="100000"/>
              </a:lnSpc>
              <a:spcBef>
                <a:spcPct val="0"/>
              </a:spcBef>
              <a:spcAft>
                <a:spcPts val="800"/>
              </a:spcAft>
              <a:buClrTx/>
              <a:buSzTx/>
              <a:buFontTx/>
              <a:buNone/>
              <a:tabLst/>
              <a:defRPr/>
            </a:pPr>
            <a:r>
              <a:rPr kumimoji="0" lang="en-US" sz="1000" b="0" i="0" u="none" strike="noStrike" kern="1200" cap="none" spc="0" normalizeH="0" baseline="0" noProof="0" dirty="0">
                <a:ln>
                  <a:noFill/>
                </a:ln>
                <a:solidFill>
                  <a:srgbClr val="0B2265"/>
                </a:solidFill>
                <a:effectLst/>
                <a:uLnTx/>
                <a:uFillTx/>
                <a:latin typeface="Verdana" charset="0"/>
                <a:ea typeface="Verdana" charset="0"/>
                <a:cs typeface="Verdana" charset="0"/>
              </a:rPr>
              <a:t>Liquidity Planning</a:t>
            </a:r>
          </a:p>
          <a:p>
            <a:pPr marL="0" marR="0" lvl="0" indent="0" algn="l" defTabSz="914400" rtl="0" eaLnBrk="0" fontAlgn="base" latinLnBrk="0" hangingPunct="0">
              <a:lnSpc>
                <a:spcPct val="100000"/>
              </a:lnSpc>
              <a:spcBef>
                <a:spcPct val="0"/>
              </a:spcBef>
              <a:spcAft>
                <a:spcPts val="800"/>
              </a:spcAft>
              <a:buClrTx/>
              <a:buSzTx/>
              <a:buFontTx/>
              <a:buNone/>
              <a:tabLst/>
              <a:defRPr/>
            </a:pPr>
            <a:r>
              <a:rPr kumimoji="0" lang="en-US" sz="1000" b="0" i="0" u="none" strike="noStrike" kern="1200" cap="none" spc="0" normalizeH="0" baseline="0" noProof="0" dirty="0">
                <a:ln>
                  <a:noFill/>
                </a:ln>
                <a:solidFill>
                  <a:srgbClr val="0B2265"/>
                </a:solidFill>
                <a:effectLst/>
                <a:uLnTx/>
                <a:uFillTx/>
                <a:latin typeface="Verdana" charset="0"/>
                <a:ea typeface="Verdana" charset="0"/>
                <a:cs typeface="Verdana" charset="0"/>
              </a:rPr>
              <a:t>Clinical Budgeting</a:t>
            </a:r>
          </a:p>
          <a:p>
            <a:pPr marL="0" marR="0" lvl="0" indent="0" algn="l" defTabSz="914400" rtl="0" eaLnBrk="0" fontAlgn="base" latinLnBrk="0" hangingPunct="0">
              <a:lnSpc>
                <a:spcPct val="100000"/>
              </a:lnSpc>
              <a:spcBef>
                <a:spcPct val="0"/>
              </a:spcBef>
              <a:spcAft>
                <a:spcPts val="800"/>
              </a:spcAft>
              <a:buClrTx/>
              <a:buSzTx/>
              <a:buFontTx/>
              <a:buNone/>
              <a:tabLst/>
              <a:defRPr/>
            </a:pPr>
            <a:r>
              <a:rPr kumimoji="0" lang="en-US" sz="1000" b="0" i="0" u="none" strike="noStrike" kern="1200" cap="none" spc="0" normalizeH="0" baseline="0" noProof="0" dirty="0">
                <a:ln>
                  <a:noFill/>
                </a:ln>
                <a:solidFill>
                  <a:srgbClr val="0B2265"/>
                </a:solidFill>
                <a:effectLst/>
                <a:uLnTx/>
                <a:uFillTx/>
                <a:latin typeface="Verdana" charset="0"/>
                <a:ea typeface="Verdana" charset="0"/>
                <a:cs typeface="Verdana" charset="0"/>
              </a:rPr>
              <a:t>Gifts and Grants</a:t>
            </a:r>
          </a:p>
          <a:p>
            <a:pPr marL="0" marR="0" lvl="0" indent="0" algn="l" defTabSz="914400" rtl="0" eaLnBrk="0" fontAlgn="base" latinLnBrk="0" hangingPunct="0">
              <a:lnSpc>
                <a:spcPct val="100000"/>
              </a:lnSpc>
              <a:spcBef>
                <a:spcPct val="0"/>
              </a:spcBef>
              <a:spcAft>
                <a:spcPts val="800"/>
              </a:spcAft>
              <a:buClrTx/>
              <a:buSzTx/>
              <a:buFontTx/>
              <a:buNone/>
              <a:tabLst/>
              <a:defRPr/>
            </a:pPr>
            <a:r>
              <a:rPr kumimoji="0" lang="en-US" sz="1000" b="0" i="0" u="none" strike="noStrike" kern="1200" cap="none" spc="0" normalizeH="0" baseline="0" noProof="0" dirty="0">
                <a:ln>
                  <a:noFill/>
                </a:ln>
                <a:solidFill>
                  <a:srgbClr val="0B2265"/>
                </a:solidFill>
                <a:effectLst/>
                <a:uLnTx/>
                <a:uFillTx/>
                <a:latin typeface="Verdana" charset="0"/>
                <a:ea typeface="Verdana" charset="0"/>
                <a:cs typeface="Verdana" charset="0"/>
              </a:rPr>
              <a:t>Auxiliary Planning </a:t>
            </a:r>
          </a:p>
          <a:p>
            <a:pPr marL="0" marR="0" lvl="0" indent="0" algn="l" defTabSz="914400" rtl="0" eaLnBrk="0" fontAlgn="base" latinLnBrk="0" hangingPunct="0">
              <a:lnSpc>
                <a:spcPct val="100000"/>
              </a:lnSpc>
              <a:spcBef>
                <a:spcPct val="0"/>
              </a:spcBef>
              <a:spcAft>
                <a:spcPts val="800"/>
              </a:spcAft>
              <a:buClrTx/>
              <a:buSzTx/>
              <a:buFontTx/>
              <a:buNone/>
              <a:tabLst/>
              <a:defRPr/>
            </a:pPr>
            <a:r>
              <a:rPr kumimoji="0" lang="en-US" sz="1000" b="0" i="0" u="none" strike="noStrike" kern="1200" cap="none" spc="0" normalizeH="0" baseline="0" noProof="0" dirty="0">
                <a:ln>
                  <a:noFill/>
                </a:ln>
                <a:solidFill>
                  <a:srgbClr val="0B2265"/>
                </a:solidFill>
                <a:effectLst/>
                <a:uLnTx/>
                <a:uFillTx/>
                <a:latin typeface="Verdana" charset="0"/>
                <a:ea typeface="Verdana" charset="0"/>
                <a:cs typeface="Verdana" charset="0"/>
              </a:rPr>
              <a:t>Budget Transfers</a:t>
            </a:r>
          </a:p>
          <a:p>
            <a:pPr marL="0" marR="0" lvl="0" indent="0" algn="l" defTabSz="914400" rtl="0" eaLnBrk="0" fontAlgn="base" latinLnBrk="0" hangingPunct="0">
              <a:lnSpc>
                <a:spcPct val="100000"/>
              </a:lnSpc>
              <a:spcBef>
                <a:spcPct val="0"/>
              </a:spcBef>
              <a:spcAft>
                <a:spcPts val="800"/>
              </a:spcAft>
              <a:buClrTx/>
              <a:buSzTx/>
              <a:buFontTx/>
              <a:buNone/>
              <a:tabLst/>
              <a:defRPr/>
            </a:pPr>
            <a:r>
              <a:rPr kumimoji="0" lang="en-US" sz="1000" b="0" i="0" u="none" strike="noStrike" kern="1200" cap="none" spc="0" normalizeH="0" baseline="0" noProof="0" dirty="0">
                <a:ln>
                  <a:noFill/>
                </a:ln>
                <a:solidFill>
                  <a:srgbClr val="0B2265"/>
                </a:solidFill>
                <a:effectLst/>
                <a:uLnTx/>
                <a:uFillTx/>
                <a:latin typeface="Verdana" charset="0"/>
                <a:ea typeface="Verdana" charset="0"/>
                <a:cs typeface="Verdana" charset="0"/>
              </a:rPr>
              <a:t>Capital Planning</a:t>
            </a:r>
          </a:p>
        </p:txBody>
      </p:sp>
      <p:sp>
        <p:nvSpPr>
          <p:cNvPr id="42" name="Title 1">
            <a:extLst>
              <a:ext uri="{FF2B5EF4-FFF2-40B4-BE49-F238E27FC236}">
                <a16:creationId xmlns:a16="http://schemas.microsoft.com/office/drawing/2014/main" id="{55A69A7D-9DF0-EE44-BABD-85189883926F}"/>
              </a:ext>
            </a:extLst>
          </p:cNvPr>
          <p:cNvSpPr txBox="1">
            <a:spLocks/>
          </p:cNvSpPr>
          <p:nvPr/>
        </p:nvSpPr>
        <p:spPr>
          <a:xfrm>
            <a:off x="186085" y="290963"/>
            <a:ext cx="2121149" cy="1344944"/>
          </a:xfrm>
          <a:prstGeom prst="rect">
            <a:avLst/>
          </a:prstGeom>
        </p:spPr>
        <p:txBody>
          <a:bodyPr>
            <a:noAutofit/>
          </a:bodyPr>
          <a:lstStyle>
            <a:lvl1pPr algn="ctr" rtl="0" eaLnBrk="1" fontAlgn="base" hangingPunct="1">
              <a:spcBef>
                <a:spcPct val="0"/>
              </a:spcBef>
              <a:spcAft>
                <a:spcPct val="0"/>
              </a:spcAft>
              <a:defRPr sz="2800" kern="1200">
                <a:solidFill>
                  <a:schemeClr val="tx2"/>
                </a:solidFill>
                <a:latin typeface="Verdana" charset="0"/>
                <a:ea typeface="Verdana" charset="0"/>
                <a:cs typeface="Verdana" charset="0"/>
              </a:defRPr>
            </a:lvl1pPr>
            <a:lvl2pPr algn="ctr" rtl="0" eaLnBrk="1" fontAlgn="base" hangingPunct="1">
              <a:spcBef>
                <a:spcPct val="0"/>
              </a:spcBef>
              <a:spcAft>
                <a:spcPct val="0"/>
              </a:spcAft>
              <a:defRPr sz="2800">
                <a:solidFill>
                  <a:schemeClr val="tx2"/>
                </a:solidFill>
                <a:latin typeface="Verdana" charset="0"/>
                <a:ea typeface="Verdana" charset="0"/>
                <a:cs typeface="Verdana" charset="0"/>
              </a:defRPr>
            </a:lvl2pPr>
            <a:lvl3pPr algn="ctr" rtl="0" eaLnBrk="1" fontAlgn="base" hangingPunct="1">
              <a:spcBef>
                <a:spcPct val="0"/>
              </a:spcBef>
              <a:spcAft>
                <a:spcPct val="0"/>
              </a:spcAft>
              <a:defRPr sz="2800">
                <a:solidFill>
                  <a:schemeClr val="tx2"/>
                </a:solidFill>
                <a:latin typeface="Verdana" charset="0"/>
                <a:ea typeface="Verdana" charset="0"/>
                <a:cs typeface="Verdana" charset="0"/>
              </a:defRPr>
            </a:lvl3pPr>
            <a:lvl4pPr algn="ctr" rtl="0" eaLnBrk="1" fontAlgn="base" hangingPunct="1">
              <a:spcBef>
                <a:spcPct val="0"/>
              </a:spcBef>
              <a:spcAft>
                <a:spcPct val="0"/>
              </a:spcAft>
              <a:defRPr sz="2800">
                <a:solidFill>
                  <a:schemeClr val="tx2"/>
                </a:solidFill>
                <a:latin typeface="Verdana" charset="0"/>
                <a:ea typeface="Verdana" charset="0"/>
                <a:cs typeface="Verdana" charset="0"/>
              </a:defRPr>
            </a:lvl4pPr>
            <a:lvl5pPr algn="ctr" rtl="0" eaLnBrk="1" fontAlgn="base" hangingPunct="1">
              <a:spcBef>
                <a:spcPct val="0"/>
              </a:spcBef>
              <a:spcAft>
                <a:spcPct val="0"/>
              </a:spcAft>
              <a:defRPr sz="2800">
                <a:solidFill>
                  <a:schemeClr val="tx2"/>
                </a:solidFill>
                <a:latin typeface="Verdana" charset="0"/>
                <a:ea typeface="Verdana" charset="0"/>
                <a:cs typeface="Verdana" charset="0"/>
              </a:defRPr>
            </a:lvl5pPr>
            <a:lvl6pPr marL="457200" algn="ctr" rtl="0" eaLnBrk="1" fontAlgn="base" hangingPunct="1">
              <a:spcBef>
                <a:spcPct val="0"/>
              </a:spcBef>
              <a:spcAft>
                <a:spcPct val="0"/>
              </a:spcAft>
              <a:defRPr sz="2800">
                <a:solidFill>
                  <a:schemeClr val="tx2"/>
                </a:solidFill>
                <a:latin typeface="Verdana" charset="0"/>
                <a:ea typeface="Verdana" charset="0"/>
                <a:cs typeface="Verdana" charset="0"/>
              </a:defRPr>
            </a:lvl6pPr>
            <a:lvl7pPr marL="914400" algn="ctr" rtl="0" eaLnBrk="1" fontAlgn="base" hangingPunct="1">
              <a:spcBef>
                <a:spcPct val="0"/>
              </a:spcBef>
              <a:spcAft>
                <a:spcPct val="0"/>
              </a:spcAft>
              <a:defRPr sz="2800">
                <a:solidFill>
                  <a:schemeClr val="tx2"/>
                </a:solidFill>
                <a:latin typeface="Verdana" charset="0"/>
                <a:ea typeface="Verdana" charset="0"/>
                <a:cs typeface="Verdana" charset="0"/>
              </a:defRPr>
            </a:lvl7pPr>
            <a:lvl8pPr marL="1371600" algn="ctr" rtl="0" eaLnBrk="1" fontAlgn="base" hangingPunct="1">
              <a:spcBef>
                <a:spcPct val="0"/>
              </a:spcBef>
              <a:spcAft>
                <a:spcPct val="0"/>
              </a:spcAft>
              <a:defRPr sz="2800">
                <a:solidFill>
                  <a:schemeClr val="tx2"/>
                </a:solidFill>
                <a:latin typeface="Verdana" charset="0"/>
                <a:ea typeface="Verdana" charset="0"/>
                <a:cs typeface="Verdana" charset="0"/>
              </a:defRPr>
            </a:lvl8pPr>
            <a:lvl9pPr marL="1828800" algn="ctr" rtl="0" eaLnBrk="1" fontAlgn="base" hangingPunct="1">
              <a:spcBef>
                <a:spcPct val="0"/>
              </a:spcBef>
              <a:spcAft>
                <a:spcPct val="0"/>
              </a:spcAft>
              <a:defRPr sz="2800">
                <a:solidFill>
                  <a:schemeClr val="tx2"/>
                </a:solidFill>
                <a:latin typeface="Verdana" charset="0"/>
                <a:ea typeface="Verdana" charset="0"/>
                <a:cs typeface="Verdana"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B2265"/>
                </a:solidFill>
                <a:effectLst/>
                <a:uLnTx/>
                <a:uFillTx/>
                <a:latin typeface="Verdana" charset="0"/>
                <a:ea typeface="Verdana" charset="0"/>
                <a:cs typeface="Verdana" charset="0"/>
              </a:rPr>
              <a:t>Leading </a:t>
            </a:r>
            <a:r>
              <a:rPr kumimoji="0" lang="en-US" sz="2000" b="0" i="0" u="none" strike="noStrike" kern="1200" cap="none" spc="0" normalizeH="0" baseline="0" noProof="0" dirty="0">
                <a:ln>
                  <a:noFill/>
                </a:ln>
                <a:solidFill>
                  <a:srgbClr val="0B2265"/>
                </a:solidFill>
                <a:effectLst/>
                <a:uLnTx/>
                <a:uFillTx/>
                <a:latin typeface="Verdana" charset="0"/>
                <a:ea typeface="Verdana" charset="0"/>
              </a:rPr>
              <a:t>Universities</a:t>
            </a:r>
            <a:r>
              <a:rPr kumimoji="0" lang="en-US" sz="2000" b="0" i="0" u="none" strike="noStrike" kern="1200" cap="none" spc="0" normalizeH="0" baseline="0" noProof="0" dirty="0">
                <a:ln>
                  <a:noFill/>
                </a:ln>
                <a:solidFill>
                  <a:srgbClr val="0B2265"/>
                </a:solidFill>
                <a:effectLst/>
                <a:uLnTx/>
                <a:uFillTx/>
                <a:latin typeface="Verdana" charset="0"/>
                <a:ea typeface="Verdana" charset="0"/>
                <a:cs typeface="Verdana" charset="0"/>
              </a:rPr>
              <a:t> and Colleges have chosen Anaplan</a:t>
            </a:r>
          </a:p>
        </p:txBody>
      </p:sp>
      <p:sp>
        <p:nvSpPr>
          <p:cNvPr id="69" name="TextBox 68">
            <a:extLst>
              <a:ext uri="{FF2B5EF4-FFF2-40B4-BE49-F238E27FC236}">
                <a16:creationId xmlns:a16="http://schemas.microsoft.com/office/drawing/2014/main" id="{A03EA63D-F076-2E47-B487-F247DC885268}"/>
              </a:ext>
            </a:extLst>
          </p:cNvPr>
          <p:cNvSpPr txBox="1"/>
          <p:nvPr/>
        </p:nvSpPr>
        <p:spPr>
          <a:xfrm>
            <a:off x="5816659" y="34996"/>
            <a:ext cx="3249148" cy="2616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B2265"/>
                </a:solidFill>
                <a:effectLst/>
                <a:uLnTx/>
                <a:uFillTx/>
                <a:latin typeface="Verdana" charset="0"/>
                <a:ea typeface="Verdana" charset="0"/>
                <a:cs typeface="Verdana" charset="0"/>
              </a:rPr>
              <a:t>Medical &amp; Academic Medical Centers </a:t>
            </a:r>
          </a:p>
        </p:txBody>
      </p:sp>
      <p:pic>
        <p:nvPicPr>
          <p:cNvPr id="70" name="Picture 69">
            <a:extLst>
              <a:ext uri="{FF2B5EF4-FFF2-40B4-BE49-F238E27FC236}">
                <a16:creationId xmlns:a16="http://schemas.microsoft.com/office/drawing/2014/main" id="{2AB19108-9060-854E-8744-12D888889342}"/>
              </a:ext>
            </a:extLst>
          </p:cNvPr>
          <p:cNvPicPr>
            <a:picLocks noChangeAspect="1"/>
          </p:cNvPicPr>
          <p:nvPr/>
        </p:nvPicPr>
        <p:blipFill>
          <a:blip r:embed="rId3"/>
          <a:stretch>
            <a:fillRect/>
          </a:stretch>
        </p:blipFill>
        <p:spPr>
          <a:xfrm>
            <a:off x="2662629" y="576829"/>
            <a:ext cx="1403149" cy="626405"/>
          </a:xfrm>
          <a:prstGeom prst="rect">
            <a:avLst/>
          </a:prstGeom>
        </p:spPr>
      </p:pic>
      <p:pic>
        <p:nvPicPr>
          <p:cNvPr id="71" name="Picture 70">
            <a:extLst>
              <a:ext uri="{FF2B5EF4-FFF2-40B4-BE49-F238E27FC236}">
                <a16:creationId xmlns:a16="http://schemas.microsoft.com/office/drawing/2014/main" id="{76375C3B-9790-2346-A201-3001147D6335}"/>
              </a:ext>
            </a:extLst>
          </p:cNvPr>
          <p:cNvPicPr>
            <a:picLocks noChangeAspect="1"/>
          </p:cNvPicPr>
          <p:nvPr/>
        </p:nvPicPr>
        <p:blipFill>
          <a:blip r:embed="rId4"/>
          <a:stretch>
            <a:fillRect/>
          </a:stretch>
        </p:blipFill>
        <p:spPr>
          <a:xfrm>
            <a:off x="4021898" y="613824"/>
            <a:ext cx="1296456" cy="596369"/>
          </a:xfrm>
          <a:prstGeom prst="rect">
            <a:avLst/>
          </a:prstGeom>
        </p:spPr>
      </p:pic>
      <p:pic>
        <p:nvPicPr>
          <p:cNvPr id="2" name="Picture 1">
            <a:extLst>
              <a:ext uri="{FF2B5EF4-FFF2-40B4-BE49-F238E27FC236}">
                <a16:creationId xmlns:a16="http://schemas.microsoft.com/office/drawing/2014/main" id="{2768AB7C-F7BD-A74A-B2E7-6343DD8D4297}"/>
              </a:ext>
            </a:extLst>
          </p:cNvPr>
          <p:cNvPicPr>
            <a:picLocks noChangeAspect="1"/>
          </p:cNvPicPr>
          <p:nvPr/>
        </p:nvPicPr>
        <p:blipFill>
          <a:blip r:embed="rId5"/>
          <a:stretch>
            <a:fillRect/>
          </a:stretch>
        </p:blipFill>
        <p:spPr>
          <a:xfrm>
            <a:off x="5764030" y="635282"/>
            <a:ext cx="1384636" cy="494777"/>
          </a:xfrm>
          <a:prstGeom prst="rect">
            <a:avLst/>
          </a:prstGeom>
        </p:spPr>
      </p:pic>
      <p:pic>
        <p:nvPicPr>
          <p:cNvPr id="7" name="Picture 6">
            <a:extLst>
              <a:ext uri="{FF2B5EF4-FFF2-40B4-BE49-F238E27FC236}">
                <a16:creationId xmlns:a16="http://schemas.microsoft.com/office/drawing/2014/main" id="{D05DB2FA-2A6E-0E4D-8DD9-92EC752A83DF}"/>
              </a:ext>
            </a:extLst>
          </p:cNvPr>
          <p:cNvPicPr>
            <a:picLocks noChangeAspect="1"/>
          </p:cNvPicPr>
          <p:nvPr/>
        </p:nvPicPr>
        <p:blipFill>
          <a:blip r:embed="rId6"/>
          <a:stretch>
            <a:fillRect/>
          </a:stretch>
        </p:blipFill>
        <p:spPr>
          <a:xfrm>
            <a:off x="7217041" y="400497"/>
            <a:ext cx="1742511" cy="979070"/>
          </a:xfrm>
          <a:prstGeom prst="rect">
            <a:avLst/>
          </a:prstGeom>
        </p:spPr>
      </p:pic>
      <p:pic>
        <p:nvPicPr>
          <p:cNvPr id="73" name="Picture 72">
            <a:extLst>
              <a:ext uri="{FF2B5EF4-FFF2-40B4-BE49-F238E27FC236}">
                <a16:creationId xmlns:a16="http://schemas.microsoft.com/office/drawing/2014/main" id="{50DF6583-7181-7D43-BE18-15B374F813DB}"/>
              </a:ext>
            </a:extLst>
          </p:cNvPr>
          <p:cNvPicPr>
            <a:picLocks noChangeAspect="1"/>
          </p:cNvPicPr>
          <p:nvPr/>
        </p:nvPicPr>
        <p:blipFill>
          <a:blip r:embed="rId7"/>
          <a:stretch>
            <a:fillRect/>
          </a:stretch>
        </p:blipFill>
        <p:spPr>
          <a:xfrm>
            <a:off x="2867301" y="1847027"/>
            <a:ext cx="1583444" cy="641218"/>
          </a:xfrm>
          <a:prstGeom prst="rect">
            <a:avLst/>
          </a:prstGeom>
        </p:spPr>
      </p:pic>
      <p:pic>
        <p:nvPicPr>
          <p:cNvPr id="74" name="Picture 73">
            <a:extLst>
              <a:ext uri="{FF2B5EF4-FFF2-40B4-BE49-F238E27FC236}">
                <a16:creationId xmlns:a16="http://schemas.microsoft.com/office/drawing/2014/main" id="{F33B733F-8645-F143-B4FD-8441ABFE2ECF}"/>
              </a:ext>
            </a:extLst>
          </p:cNvPr>
          <p:cNvPicPr>
            <a:picLocks noChangeAspect="1"/>
          </p:cNvPicPr>
          <p:nvPr/>
        </p:nvPicPr>
        <p:blipFill>
          <a:blip r:embed="rId8"/>
          <a:stretch>
            <a:fillRect/>
          </a:stretch>
        </p:blipFill>
        <p:spPr>
          <a:xfrm>
            <a:off x="2746942" y="2489732"/>
            <a:ext cx="1562727" cy="207786"/>
          </a:xfrm>
          <a:prstGeom prst="rect">
            <a:avLst/>
          </a:prstGeom>
        </p:spPr>
      </p:pic>
      <p:pic>
        <p:nvPicPr>
          <p:cNvPr id="75" name="Picture 74">
            <a:extLst>
              <a:ext uri="{FF2B5EF4-FFF2-40B4-BE49-F238E27FC236}">
                <a16:creationId xmlns:a16="http://schemas.microsoft.com/office/drawing/2014/main" id="{E09CB7AF-54DD-B84E-90F9-EAB0880C135E}"/>
              </a:ext>
            </a:extLst>
          </p:cNvPr>
          <p:cNvPicPr>
            <a:picLocks noChangeAspect="1"/>
          </p:cNvPicPr>
          <p:nvPr/>
        </p:nvPicPr>
        <p:blipFill>
          <a:blip r:embed="rId9"/>
          <a:stretch>
            <a:fillRect/>
          </a:stretch>
        </p:blipFill>
        <p:spPr>
          <a:xfrm>
            <a:off x="2773762" y="3251561"/>
            <a:ext cx="1315610" cy="448815"/>
          </a:xfrm>
          <a:prstGeom prst="rect">
            <a:avLst/>
          </a:prstGeom>
        </p:spPr>
      </p:pic>
      <p:pic>
        <p:nvPicPr>
          <p:cNvPr id="76" name="Picture 75">
            <a:extLst>
              <a:ext uri="{FF2B5EF4-FFF2-40B4-BE49-F238E27FC236}">
                <a16:creationId xmlns:a16="http://schemas.microsoft.com/office/drawing/2014/main" id="{57E443F0-DEE6-4A41-8759-B5AA77AB5E51}"/>
              </a:ext>
            </a:extLst>
          </p:cNvPr>
          <p:cNvPicPr>
            <a:picLocks noChangeAspect="1"/>
          </p:cNvPicPr>
          <p:nvPr/>
        </p:nvPicPr>
        <p:blipFill>
          <a:blip r:embed="rId10"/>
          <a:stretch>
            <a:fillRect/>
          </a:stretch>
        </p:blipFill>
        <p:spPr>
          <a:xfrm>
            <a:off x="4244631" y="3247077"/>
            <a:ext cx="1237723" cy="481558"/>
          </a:xfrm>
          <a:prstGeom prst="rect">
            <a:avLst/>
          </a:prstGeom>
        </p:spPr>
      </p:pic>
      <p:pic>
        <p:nvPicPr>
          <p:cNvPr id="78" name="Picture 77">
            <a:extLst>
              <a:ext uri="{FF2B5EF4-FFF2-40B4-BE49-F238E27FC236}">
                <a16:creationId xmlns:a16="http://schemas.microsoft.com/office/drawing/2014/main" id="{E622AD75-C3B3-6A48-9D0E-CEE1A73F188D}"/>
              </a:ext>
            </a:extLst>
          </p:cNvPr>
          <p:cNvPicPr>
            <a:picLocks noChangeAspect="1"/>
          </p:cNvPicPr>
          <p:nvPr/>
        </p:nvPicPr>
        <p:blipFill rotWithShape="1">
          <a:blip r:embed="rId11"/>
          <a:srcRect t="12182" b="10398"/>
          <a:stretch/>
        </p:blipFill>
        <p:spPr>
          <a:xfrm>
            <a:off x="8152724" y="3207878"/>
            <a:ext cx="900297" cy="697004"/>
          </a:xfrm>
          <a:prstGeom prst="rect">
            <a:avLst/>
          </a:prstGeom>
        </p:spPr>
      </p:pic>
      <p:pic>
        <p:nvPicPr>
          <p:cNvPr id="79" name="Picture 78">
            <a:extLst>
              <a:ext uri="{FF2B5EF4-FFF2-40B4-BE49-F238E27FC236}">
                <a16:creationId xmlns:a16="http://schemas.microsoft.com/office/drawing/2014/main" id="{1D905077-8D3D-F646-B035-F2DF74F56BA3}"/>
              </a:ext>
            </a:extLst>
          </p:cNvPr>
          <p:cNvPicPr>
            <a:picLocks noChangeAspect="1"/>
          </p:cNvPicPr>
          <p:nvPr/>
        </p:nvPicPr>
        <p:blipFill>
          <a:blip r:embed="rId12"/>
          <a:stretch>
            <a:fillRect/>
          </a:stretch>
        </p:blipFill>
        <p:spPr>
          <a:xfrm>
            <a:off x="2757619" y="3639070"/>
            <a:ext cx="1558349" cy="531624"/>
          </a:xfrm>
          <a:prstGeom prst="rect">
            <a:avLst/>
          </a:prstGeom>
        </p:spPr>
      </p:pic>
      <p:pic>
        <p:nvPicPr>
          <p:cNvPr id="80" name="Picture 79">
            <a:extLst>
              <a:ext uri="{FF2B5EF4-FFF2-40B4-BE49-F238E27FC236}">
                <a16:creationId xmlns:a16="http://schemas.microsoft.com/office/drawing/2014/main" id="{E3CEE6C3-6A31-2743-A33B-5A64095FE409}"/>
              </a:ext>
            </a:extLst>
          </p:cNvPr>
          <p:cNvPicPr>
            <a:picLocks noChangeAspect="1"/>
          </p:cNvPicPr>
          <p:nvPr/>
        </p:nvPicPr>
        <p:blipFill>
          <a:blip r:embed="rId13"/>
          <a:stretch>
            <a:fillRect/>
          </a:stretch>
        </p:blipFill>
        <p:spPr>
          <a:xfrm>
            <a:off x="5414229" y="3713985"/>
            <a:ext cx="1053851" cy="404656"/>
          </a:xfrm>
          <a:prstGeom prst="rect">
            <a:avLst/>
          </a:prstGeom>
        </p:spPr>
      </p:pic>
      <p:pic>
        <p:nvPicPr>
          <p:cNvPr id="8" name="Picture 7">
            <a:extLst>
              <a:ext uri="{FF2B5EF4-FFF2-40B4-BE49-F238E27FC236}">
                <a16:creationId xmlns:a16="http://schemas.microsoft.com/office/drawing/2014/main" id="{0F747C70-98DD-A34B-99C4-DDED7B460BEB}"/>
              </a:ext>
            </a:extLst>
          </p:cNvPr>
          <p:cNvPicPr>
            <a:picLocks noChangeAspect="1"/>
          </p:cNvPicPr>
          <p:nvPr/>
        </p:nvPicPr>
        <p:blipFill>
          <a:blip r:embed="rId14"/>
          <a:stretch>
            <a:fillRect/>
          </a:stretch>
        </p:blipFill>
        <p:spPr>
          <a:xfrm>
            <a:off x="6787008" y="3218306"/>
            <a:ext cx="1308449" cy="419629"/>
          </a:xfrm>
          <a:prstGeom prst="rect">
            <a:avLst/>
          </a:prstGeom>
        </p:spPr>
      </p:pic>
      <p:pic>
        <p:nvPicPr>
          <p:cNvPr id="11" name="Picture 10">
            <a:extLst>
              <a:ext uri="{FF2B5EF4-FFF2-40B4-BE49-F238E27FC236}">
                <a16:creationId xmlns:a16="http://schemas.microsoft.com/office/drawing/2014/main" id="{7D1561C9-A610-1E4A-8592-50D14EBB53E2}"/>
              </a:ext>
            </a:extLst>
          </p:cNvPr>
          <p:cNvPicPr>
            <a:picLocks noChangeAspect="1"/>
          </p:cNvPicPr>
          <p:nvPr/>
        </p:nvPicPr>
        <p:blipFill>
          <a:blip r:embed="rId15"/>
          <a:stretch>
            <a:fillRect/>
          </a:stretch>
        </p:blipFill>
        <p:spPr>
          <a:xfrm>
            <a:off x="4423305" y="3751491"/>
            <a:ext cx="1009306" cy="432560"/>
          </a:xfrm>
          <a:prstGeom prst="rect">
            <a:avLst/>
          </a:prstGeom>
        </p:spPr>
      </p:pic>
      <p:pic>
        <p:nvPicPr>
          <p:cNvPr id="13" name="Picture 12">
            <a:extLst>
              <a:ext uri="{FF2B5EF4-FFF2-40B4-BE49-F238E27FC236}">
                <a16:creationId xmlns:a16="http://schemas.microsoft.com/office/drawing/2014/main" id="{4CDBC089-1F9C-4C40-A7A9-47CE2D5EA144}"/>
              </a:ext>
            </a:extLst>
          </p:cNvPr>
          <p:cNvPicPr>
            <a:picLocks noChangeAspect="1"/>
          </p:cNvPicPr>
          <p:nvPr/>
        </p:nvPicPr>
        <p:blipFill>
          <a:blip r:embed="rId16"/>
          <a:stretch>
            <a:fillRect/>
          </a:stretch>
        </p:blipFill>
        <p:spPr>
          <a:xfrm>
            <a:off x="2695237" y="4570878"/>
            <a:ext cx="1673828" cy="571019"/>
          </a:xfrm>
          <a:prstGeom prst="rect">
            <a:avLst/>
          </a:prstGeom>
        </p:spPr>
      </p:pic>
      <p:pic>
        <p:nvPicPr>
          <p:cNvPr id="16" name="Picture 15">
            <a:extLst>
              <a:ext uri="{FF2B5EF4-FFF2-40B4-BE49-F238E27FC236}">
                <a16:creationId xmlns:a16="http://schemas.microsoft.com/office/drawing/2014/main" id="{6829F189-315F-9149-8AFC-64F1DB56035C}"/>
              </a:ext>
            </a:extLst>
          </p:cNvPr>
          <p:cNvPicPr>
            <a:picLocks noChangeAspect="1"/>
          </p:cNvPicPr>
          <p:nvPr/>
        </p:nvPicPr>
        <p:blipFill>
          <a:blip r:embed="rId17"/>
          <a:stretch>
            <a:fillRect/>
          </a:stretch>
        </p:blipFill>
        <p:spPr>
          <a:xfrm>
            <a:off x="5620622" y="3286803"/>
            <a:ext cx="993843" cy="366294"/>
          </a:xfrm>
          <a:prstGeom prst="rect">
            <a:avLst/>
          </a:prstGeom>
        </p:spPr>
      </p:pic>
      <p:pic>
        <p:nvPicPr>
          <p:cNvPr id="18" name="Picture 17">
            <a:extLst>
              <a:ext uri="{FF2B5EF4-FFF2-40B4-BE49-F238E27FC236}">
                <a16:creationId xmlns:a16="http://schemas.microsoft.com/office/drawing/2014/main" id="{38FAEFE4-C934-A846-B431-FA9998EA7004}"/>
              </a:ext>
            </a:extLst>
          </p:cNvPr>
          <p:cNvPicPr>
            <a:picLocks noChangeAspect="1"/>
          </p:cNvPicPr>
          <p:nvPr/>
        </p:nvPicPr>
        <p:blipFill>
          <a:blip r:embed="rId18"/>
          <a:stretch>
            <a:fillRect/>
          </a:stretch>
        </p:blipFill>
        <p:spPr>
          <a:xfrm>
            <a:off x="4608531" y="1835025"/>
            <a:ext cx="1419645" cy="521815"/>
          </a:xfrm>
          <a:prstGeom prst="rect">
            <a:avLst/>
          </a:prstGeom>
        </p:spPr>
      </p:pic>
      <p:pic>
        <p:nvPicPr>
          <p:cNvPr id="82" name="Picture 81">
            <a:extLst>
              <a:ext uri="{FF2B5EF4-FFF2-40B4-BE49-F238E27FC236}">
                <a16:creationId xmlns:a16="http://schemas.microsoft.com/office/drawing/2014/main" id="{B8EE1C96-98BA-4943-B58F-A3EDB9794B60}"/>
              </a:ext>
            </a:extLst>
          </p:cNvPr>
          <p:cNvPicPr>
            <a:picLocks noChangeAspect="1"/>
          </p:cNvPicPr>
          <p:nvPr/>
        </p:nvPicPr>
        <p:blipFill>
          <a:blip r:embed="rId19"/>
          <a:stretch>
            <a:fillRect/>
          </a:stretch>
        </p:blipFill>
        <p:spPr>
          <a:xfrm>
            <a:off x="6503605" y="3649189"/>
            <a:ext cx="1442127" cy="521949"/>
          </a:xfrm>
          <a:prstGeom prst="rect">
            <a:avLst/>
          </a:prstGeom>
        </p:spPr>
      </p:pic>
      <p:pic>
        <p:nvPicPr>
          <p:cNvPr id="86" name="Picture 85">
            <a:extLst>
              <a:ext uri="{FF2B5EF4-FFF2-40B4-BE49-F238E27FC236}">
                <a16:creationId xmlns:a16="http://schemas.microsoft.com/office/drawing/2014/main" id="{A211C9A6-3257-C249-BE52-D586E81164FD}"/>
              </a:ext>
            </a:extLst>
          </p:cNvPr>
          <p:cNvPicPr>
            <a:picLocks noChangeAspect="1"/>
          </p:cNvPicPr>
          <p:nvPr/>
        </p:nvPicPr>
        <p:blipFill>
          <a:blip r:embed="rId20"/>
          <a:stretch>
            <a:fillRect/>
          </a:stretch>
        </p:blipFill>
        <p:spPr>
          <a:xfrm>
            <a:off x="4469573" y="4566748"/>
            <a:ext cx="547272" cy="547272"/>
          </a:xfrm>
          <a:prstGeom prst="rect">
            <a:avLst/>
          </a:prstGeom>
        </p:spPr>
      </p:pic>
      <p:pic>
        <p:nvPicPr>
          <p:cNvPr id="87" name="Picture 86">
            <a:extLst>
              <a:ext uri="{FF2B5EF4-FFF2-40B4-BE49-F238E27FC236}">
                <a16:creationId xmlns:a16="http://schemas.microsoft.com/office/drawing/2014/main" id="{BF9A2C82-4BA0-1F45-915C-6413AE04F7B9}"/>
              </a:ext>
            </a:extLst>
          </p:cNvPr>
          <p:cNvPicPr>
            <a:picLocks noChangeAspect="1"/>
          </p:cNvPicPr>
          <p:nvPr/>
        </p:nvPicPr>
        <p:blipFill>
          <a:blip r:embed="rId21"/>
          <a:stretch>
            <a:fillRect/>
          </a:stretch>
        </p:blipFill>
        <p:spPr>
          <a:xfrm>
            <a:off x="5101517" y="4564776"/>
            <a:ext cx="547272" cy="547272"/>
          </a:xfrm>
          <a:prstGeom prst="rect">
            <a:avLst/>
          </a:prstGeom>
        </p:spPr>
      </p:pic>
      <p:sp>
        <p:nvSpPr>
          <p:cNvPr id="89" name="TextBox 88">
            <a:extLst>
              <a:ext uri="{FF2B5EF4-FFF2-40B4-BE49-F238E27FC236}">
                <a16:creationId xmlns:a16="http://schemas.microsoft.com/office/drawing/2014/main" id="{7768E095-3751-8547-9837-1CDC10F0BB92}"/>
              </a:ext>
            </a:extLst>
          </p:cNvPr>
          <p:cNvSpPr txBox="1"/>
          <p:nvPr/>
        </p:nvSpPr>
        <p:spPr>
          <a:xfrm>
            <a:off x="5920155" y="4266287"/>
            <a:ext cx="3249148" cy="2616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B2265"/>
                </a:solidFill>
                <a:effectLst/>
                <a:uLnTx/>
                <a:uFillTx/>
                <a:latin typeface="Verdana" charset="0"/>
                <a:ea typeface="Verdana" charset="0"/>
                <a:cs typeface="Verdana" charset="0"/>
              </a:rPr>
              <a:t>Online focus </a:t>
            </a:r>
          </a:p>
        </p:txBody>
      </p:sp>
      <p:pic>
        <p:nvPicPr>
          <p:cNvPr id="94" name="Picture 93">
            <a:extLst>
              <a:ext uri="{FF2B5EF4-FFF2-40B4-BE49-F238E27FC236}">
                <a16:creationId xmlns:a16="http://schemas.microsoft.com/office/drawing/2014/main" id="{E283FA6D-49DC-0B41-AA96-7D3A97B007EF}"/>
              </a:ext>
            </a:extLst>
          </p:cNvPr>
          <p:cNvPicPr>
            <a:picLocks noChangeAspect="1"/>
          </p:cNvPicPr>
          <p:nvPr/>
        </p:nvPicPr>
        <p:blipFill>
          <a:blip r:embed="rId22"/>
          <a:stretch>
            <a:fillRect/>
          </a:stretch>
        </p:blipFill>
        <p:spPr>
          <a:xfrm>
            <a:off x="7764225" y="1851072"/>
            <a:ext cx="1288796" cy="494869"/>
          </a:xfrm>
          <a:prstGeom prst="rect">
            <a:avLst/>
          </a:prstGeom>
        </p:spPr>
      </p:pic>
      <p:pic>
        <p:nvPicPr>
          <p:cNvPr id="96" name="Picture 95">
            <a:extLst>
              <a:ext uri="{FF2B5EF4-FFF2-40B4-BE49-F238E27FC236}">
                <a16:creationId xmlns:a16="http://schemas.microsoft.com/office/drawing/2014/main" id="{8DF4595D-7B27-F242-BF31-6BE9CDC8D6C7}"/>
              </a:ext>
            </a:extLst>
          </p:cNvPr>
          <p:cNvPicPr>
            <a:picLocks noChangeAspect="1"/>
          </p:cNvPicPr>
          <p:nvPr/>
        </p:nvPicPr>
        <p:blipFill>
          <a:blip r:embed="rId23"/>
          <a:stretch>
            <a:fillRect/>
          </a:stretch>
        </p:blipFill>
        <p:spPr>
          <a:xfrm>
            <a:off x="6238331" y="4591260"/>
            <a:ext cx="1024828" cy="538861"/>
          </a:xfrm>
          <a:prstGeom prst="rect">
            <a:avLst/>
          </a:prstGeom>
        </p:spPr>
      </p:pic>
      <p:pic>
        <p:nvPicPr>
          <p:cNvPr id="100" name="Picture 99">
            <a:extLst>
              <a:ext uri="{FF2B5EF4-FFF2-40B4-BE49-F238E27FC236}">
                <a16:creationId xmlns:a16="http://schemas.microsoft.com/office/drawing/2014/main" id="{AB3B0730-407D-6C44-B569-AE2AE83F8254}"/>
              </a:ext>
            </a:extLst>
          </p:cNvPr>
          <p:cNvPicPr>
            <a:picLocks noChangeAspect="1"/>
          </p:cNvPicPr>
          <p:nvPr/>
        </p:nvPicPr>
        <p:blipFill>
          <a:blip r:embed="rId24"/>
          <a:stretch>
            <a:fillRect/>
          </a:stretch>
        </p:blipFill>
        <p:spPr>
          <a:xfrm>
            <a:off x="7494348" y="4546093"/>
            <a:ext cx="1024828" cy="581194"/>
          </a:xfrm>
          <a:prstGeom prst="rect">
            <a:avLst/>
          </a:prstGeom>
        </p:spPr>
      </p:pic>
      <p:pic>
        <p:nvPicPr>
          <p:cNvPr id="101" name="Picture 100">
            <a:extLst>
              <a:ext uri="{FF2B5EF4-FFF2-40B4-BE49-F238E27FC236}">
                <a16:creationId xmlns:a16="http://schemas.microsoft.com/office/drawing/2014/main" id="{B8CCF890-1977-1147-BFF2-F0BE6041A465}"/>
              </a:ext>
            </a:extLst>
          </p:cNvPr>
          <p:cNvPicPr>
            <a:picLocks noChangeAspect="1"/>
          </p:cNvPicPr>
          <p:nvPr/>
        </p:nvPicPr>
        <p:blipFill>
          <a:blip r:embed="rId25"/>
          <a:stretch>
            <a:fillRect/>
          </a:stretch>
        </p:blipFill>
        <p:spPr>
          <a:xfrm>
            <a:off x="8241489" y="3839789"/>
            <a:ext cx="587226" cy="303024"/>
          </a:xfrm>
          <a:prstGeom prst="rect">
            <a:avLst/>
          </a:prstGeom>
        </p:spPr>
      </p:pic>
      <p:pic>
        <p:nvPicPr>
          <p:cNvPr id="102" name="Picture 101">
            <a:extLst>
              <a:ext uri="{FF2B5EF4-FFF2-40B4-BE49-F238E27FC236}">
                <a16:creationId xmlns:a16="http://schemas.microsoft.com/office/drawing/2014/main" id="{FDB5EBF9-96B3-C140-A261-D2A23D9FEAC6}"/>
              </a:ext>
            </a:extLst>
          </p:cNvPr>
          <p:cNvPicPr>
            <a:picLocks noChangeAspect="1"/>
          </p:cNvPicPr>
          <p:nvPr/>
        </p:nvPicPr>
        <p:blipFill>
          <a:blip r:embed="rId26"/>
          <a:stretch>
            <a:fillRect/>
          </a:stretch>
        </p:blipFill>
        <p:spPr>
          <a:xfrm>
            <a:off x="5747097" y="2508737"/>
            <a:ext cx="982468" cy="286454"/>
          </a:xfrm>
          <a:prstGeom prst="rect">
            <a:avLst/>
          </a:prstGeom>
        </p:spPr>
      </p:pic>
      <p:pic>
        <p:nvPicPr>
          <p:cNvPr id="103" name="Picture 102">
            <a:extLst>
              <a:ext uri="{FF2B5EF4-FFF2-40B4-BE49-F238E27FC236}">
                <a16:creationId xmlns:a16="http://schemas.microsoft.com/office/drawing/2014/main" id="{0225F65B-B293-CD41-A17C-6FBE72C85C8B}"/>
              </a:ext>
            </a:extLst>
          </p:cNvPr>
          <p:cNvPicPr>
            <a:picLocks noChangeAspect="1"/>
          </p:cNvPicPr>
          <p:nvPr/>
        </p:nvPicPr>
        <p:blipFill>
          <a:blip r:embed="rId27"/>
          <a:stretch>
            <a:fillRect/>
          </a:stretch>
        </p:blipFill>
        <p:spPr>
          <a:xfrm>
            <a:off x="4359167" y="2389476"/>
            <a:ext cx="1240415" cy="440347"/>
          </a:xfrm>
          <a:prstGeom prst="rect">
            <a:avLst/>
          </a:prstGeom>
        </p:spPr>
      </p:pic>
      <p:pic>
        <p:nvPicPr>
          <p:cNvPr id="10" name="Picture 9">
            <a:extLst>
              <a:ext uri="{FF2B5EF4-FFF2-40B4-BE49-F238E27FC236}">
                <a16:creationId xmlns:a16="http://schemas.microsoft.com/office/drawing/2014/main" id="{32AF04A9-D611-405E-8843-AB29A95D6ED0}"/>
              </a:ext>
            </a:extLst>
          </p:cNvPr>
          <p:cNvPicPr>
            <a:picLocks noChangeAspect="1"/>
          </p:cNvPicPr>
          <p:nvPr/>
        </p:nvPicPr>
        <p:blipFill>
          <a:blip r:embed="rId28"/>
          <a:stretch>
            <a:fillRect/>
          </a:stretch>
        </p:blipFill>
        <p:spPr>
          <a:xfrm>
            <a:off x="7048948" y="2415573"/>
            <a:ext cx="2016859" cy="350149"/>
          </a:xfrm>
          <a:prstGeom prst="rect">
            <a:avLst/>
          </a:prstGeom>
        </p:spPr>
      </p:pic>
      <p:pic>
        <p:nvPicPr>
          <p:cNvPr id="43" name="Picture 42">
            <a:extLst>
              <a:ext uri="{FF2B5EF4-FFF2-40B4-BE49-F238E27FC236}">
                <a16:creationId xmlns:a16="http://schemas.microsoft.com/office/drawing/2014/main" id="{441EA36D-291D-4FA4-8595-91373C4C535A}"/>
              </a:ext>
            </a:extLst>
          </p:cNvPr>
          <p:cNvPicPr>
            <a:picLocks noChangeAspect="1"/>
          </p:cNvPicPr>
          <p:nvPr/>
        </p:nvPicPr>
        <p:blipFill>
          <a:blip r:embed="rId29"/>
          <a:stretch>
            <a:fillRect/>
          </a:stretch>
        </p:blipFill>
        <p:spPr>
          <a:xfrm>
            <a:off x="6476962" y="1799633"/>
            <a:ext cx="964270" cy="539991"/>
          </a:xfrm>
          <a:prstGeom prst="rect">
            <a:avLst/>
          </a:prstGeom>
        </p:spPr>
      </p:pic>
    </p:spTree>
    <p:extLst>
      <p:ext uri="{BB962C8B-B14F-4D97-AF65-F5344CB8AC3E}">
        <p14:creationId xmlns:p14="http://schemas.microsoft.com/office/powerpoint/2010/main" val="4053044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ontent Placeholder 1">
            <a:extLst>
              <a:ext uri="{FF2B5EF4-FFF2-40B4-BE49-F238E27FC236}">
                <a16:creationId xmlns:a16="http://schemas.microsoft.com/office/drawing/2014/main" id="{42B7FF73-B269-4E59-B536-39E4E6DEAB79}"/>
              </a:ext>
            </a:extLst>
          </p:cNvPr>
          <p:cNvSpPr>
            <a:spLocks noGrp="1" noChangeArrowheads="1"/>
          </p:cNvSpPr>
          <p:nvPr>
            <p:ph idx="11"/>
          </p:nvPr>
        </p:nvSpPr>
        <p:spPr bwMode="auto">
          <a:xfrm>
            <a:off x="0" y="0"/>
            <a:ext cx="4479925" cy="5156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endParaRPr lang="en-US" altLang="en-US" dirty="0"/>
          </a:p>
        </p:txBody>
      </p:sp>
      <p:pic>
        <p:nvPicPr>
          <p:cNvPr id="32771" name="Content Placeholder 5">
            <a:extLst>
              <a:ext uri="{FF2B5EF4-FFF2-40B4-BE49-F238E27FC236}">
                <a16:creationId xmlns:a16="http://schemas.microsoft.com/office/drawing/2014/main" id="{FFE936AF-FEC3-4477-8DAC-59BAA5CF9C4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19613" cy="517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 Placeholder 2">
            <a:extLst>
              <a:ext uri="{FF2B5EF4-FFF2-40B4-BE49-F238E27FC236}">
                <a16:creationId xmlns:a16="http://schemas.microsoft.com/office/drawing/2014/main" id="{26F39D50-ED60-4A15-9C3B-3C320F292852}"/>
              </a:ext>
            </a:extLst>
          </p:cNvPr>
          <p:cNvSpPr>
            <a:spLocks noGrp="1"/>
          </p:cNvSpPr>
          <p:nvPr>
            <p:ph type="body" sz="quarter" idx="12"/>
          </p:nvPr>
        </p:nvSpPr>
        <p:spPr bwMode="auto">
          <a:xfrm>
            <a:off x="4997450" y="1584325"/>
            <a:ext cx="3736975" cy="3130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indent="0">
              <a:spcBef>
                <a:spcPct val="0"/>
              </a:spcBef>
            </a:pPr>
            <a:r>
              <a:rPr lang="en-US" altLang="en-US" dirty="0">
                <a:latin typeface="Arial" panose="020B0604020202020204" pitchFamily="34" charset="0"/>
                <a:cs typeface="Arial" panose="020B0604020202020204" pitchFamily="34" charset="0"/>
              </a:rPr>
              <a:t>Keys to Success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 Placeholder 2">
            <a:extLst>
              <a:ext uri="{FF2B5EF4-FFF2-40B4-BE49-F238E27FC236}">
                <a16:creationId xmlns:a16="http://schemas.microsoft.com/office/drawing/2014/main" id="{78DDB5DF-96A9-45AC-9183-E49E282A601E}"/>
              </a:ext>
            </a:extLst>
          </p:cNvPr>
          <p:cNvSpPr>
            <a:spLocks noGrp="1"/>
          </p:cNvSpPr>
          <p:nvPr>
            <p:ph type="body" sz="quarter" idx="14"/>
          </p:nvPr>
        </p:nvSpPr>
        <p:spPr bwMode="auto">
          <a:xfrm>
            <a:off x="6176963" y="228600"/>
            <a:ext cx="2740025" cy="265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Keys to Success</a:t>
            </a:r>
          </a:p>
        </p:txBody>
      </p:sp>
      <p:sp>
        <p:nvSpPr>
          <p:cNvPr id="7" name="Slide Number Placeholder 1">
            <a:extLst>
              <a:ext uri="{FF2B5EF4-FFF2-40B4-BE49-F238E27FC236}">
                <a16:creationId xmlns:a16="http://schemas.microsoft.com/office/drawing/2014/main" id="{4707A8DA-5D29-4C29-BA97-D82A70EEE2B4}"/>
              </a:ext>
            </a:extLst>
          </p:cNvPr>
          <p:cNvSpPr txBox="1">
            <a:spLocks noChangeArrowheads="1"/>
          </p:cNvSpPr>
          <p:nvPr/>
        </p:nvSpPr>
        <p:spPr bwMode="auto">
          <a:xfrm>
            <a:off x="0" y="4779963"/>
            <a:ext cx="365125" cy="363537"/>
          </a:xfrm>
          <a:prstGeom prst="rect">
            <a:avLst/>
          </a:prstGeom>
          <a:solidFill>
            <a:srgbClr val="57068C"/>
          </a:solidFill>
          <a:ln>
            <a:noFill/>
          </a:ln>
        </p:spPr>
        <p:txBody>
          <a:bodyPr anchor="ctr"/>
          <a:lstStyle>
            <a:lvl1pPr defTabSz="685800">
              <a:defRPr>
                <a:solidFill>
                  <a:schemeClr val="tx1"/>
                </a:solidFill>
                <a:latin typeface="Arial" panose="020B0604020202020204" pitchFamily="34" charset="0"/>
                <a:ea typeface="MS PGothic" panose="020B0600070205080204" pitchFamily="34" charset="-128"/>
              </a:defRPr>
            </a:lvl1pPr>
            <a:lvl2pPr marL="742950" indent="-285750" defTabSz="685800">
              <a:defRPr>
                <a:solidFill>
                  <a:schemeClr val="tx1"/>
                </a:solidFill>
                <a:latin typeface="Arial" panose="020B0604020202020204" pitchFamily="34" charset="0"/>
                <a:ea typeface="MS PGothic" panose="020B0600070205080204" pitchFamily="34" charset="-128"/>
              </a:defRPr>
            </a:lvl2pPr>
            <a:lvl3pPr marL="1143000" indent="-228600" defTabSz="685800">
              <a:defRPr>
                <a:solidFill>
                  <a:schemeClr val="tx1"/>
                </a:solidFill>
                <a:latin typeface="Arial" panose="020B0604020202020204" pitchFamily="34" charset="0"/>
                <a:ea typeface="MS PGothic" panose="020B0600070205080204" pitchFamily="34" charset="-128"/>
              </a:defRPr>
            </a:lvl3pPr>
            <a:lvl4pPr marL="1600200" indent="-228600" defTabSz="685800">
              <a:defRPr>
                <a:solidFill>
                  <a:schemeClr val="tx1"/>
                </a:solidFill>
                <a:latin typeface="Arial" panose="020B0604020202020204" pitchFamily="34" charset="0"/>
                <a:ea typeface="MS PGothic" panose="020B0600070205080204" pitchFamily="34" charset="-128"/>
              </a:defRPr>
            </a:lvl4pPr>
            <a:lvl5pPr marL="2057400" indent="-228600" defTabSz="685800">
              <a:defRPr>
                <a:solidFill>
                  <a:schemeClr val="tx1"/>
                </a:solidFill>
                <a:latin typeface="Arial" panose="020B0604020202020204" pitchFamily="34" charset="0"/>
                <a:ea typeface="MS PGothic" panose="020B0600070205080204" pitchFamily="34" charset="-128"/>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fld id="{1BFF3730-F287-4FC1-9F30-195F4B6F3984}" type="slidenum">
              <a:rPr lang="en-US" altLang="en-US" sz="1000" b="1">
                <a:solidFill>
                  <a:srgbClr val="FFFFFF"/>
                </a:solidFill>
              </a:rPr>
              <a:pPr algn="ctr" eaLnBrk="1" hangingPunct="1"/>
              <a:t>21</a:t>
            </a:fld>
            <a:endParaRPr lang="en-US" altLang="en-US" sz="1000" b="1" dirty="0">
              <a:solidFill>
                <a:srgbClr val="FFFFFF"/>
              </a:solidFill>
            </a:endParaRPr>
          </a:p>
        </p:txBody>
      </p:sp>
      <p:pic>
        <p:nvPicPr>
          <p:cNvPr id="5" name="Picture 4"/>
          <p:cNvPicPr>
            <a:picLocks noChangeAspect="1"/>
          </p:cNvPicPr>
          <p:nvPr/>
        </p:nvPicPr>
        <p:blipFill>
          <a:blip r:embed="rId3"/>
          <a:stretch>
            <a:fillRect/>
          </a:stretch>
        </p:blipFill>
        <p:spPr>
          <a:xfrm>
            <a:off x="127085" y="1227952"/>
            <a:ext cx="8789903" cy="2270159"/>
          </a:xfrm>
          <a:prstGeom prst="rect">
            <a:avLst/>
          </a:prstGeom>
          <a:ln w="12700">
            <a:solidFill>
              <a:schemeClr val="tx1"/>
            </a:solid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 Placeholder 2">
            <a:extLst>
              <a:ext uri="{FF2B5EF4-FFF2-40B4-BE49-F238E27FC236}">
                <a16:creationId xmlns:a16="http://schemas.microsoft.com/office/drawing/2014/main" id="{78DDB5DF-96A9-45AC-9183-E49E282A601E}"/>
              </a:ext>
            </a:extLst>
          </p:cNvPr>
          <p:cNvSpPr>
            <a:spLocks noGrp="1"/>
          </p:cNvSpPr>
          <p:nvPr>
            <p:ph type="body" sz="quarter" idx="14"/>
          </p:nvPr>
        </p:nvSpPr>
        <p:spPr bwMode="auto">
          <a:xfrm>
            <a:off x="6176963" y="228600"/>
            <a:ext cx="2740025" cy="265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Keys to Success</a:t>
            </a:r>
          </a:p>
        </p:txBody>
      </p:sp>
      <p:sp>
        <p:nvSpPr>
          <p:cNvPr id="7" name="Slide Number Placeholder 1">
            <a:extLst>
              <a:ext uri="{FF2B5EF4-FFF2-40B4-BE49-F238E27FC236}">
                <a16:creationId xmlns:a16="http://schemas.microsoft.com/office/drawing/2014/main" id="{4707A8DA-5D29-4C29-BA97-D82A70EEE2B4}"/>
              </a:ext>
            </a:extLst>
          </p:cNvPr>
          <p:cNvSpPr txBox="1">
            <a:spLocks noChangeArrowheads="1"/>
          </p:cNvSpPr>
          <p:nvPr/>
        </p:nvSpPr>
        <p:spPr bwMode="auto">
          <a:xfrm>
            <a:off x="0" y="4779963"/>
            <a:ext cx="365125" cy="363537"/>
          </a:xfrm>
          <a:prstGeom prst="rect">
            <a:avLst/>
          </a:prstGeom>
          <a:solidFill>
            <a:srgbClr val="57068C"/>
          </a:solidFill>
          <a:ln>
            <a:noFill/>
          </a:ln>
        </p:spPr>
        <p:txBody>
          <a:bodyPr anchor="ctr"/>
          <a:lstStyle>
            <a:lvl1pPr defTabSz="685800">
              <a:defRPr>
                <a:solidFill>
                  <a:schemeClr val="tx1"/>
                </a:solidFill>
                <a:latin typeface="Arial" panose="020B0604020202020204" pitchFamily="34" charset="0"/>
                <a:ea typeface="MS PGothic" panose="020B0600070205080204" pitchFamily="34" charset="-128"/>
              </a:defRPr>
            </a:lvl1pPr>
            <a:lvl2pPr marL="742950" indent="-285750" defTabSz="685800">
              <a:defRPr>
                <a:solidFill>
                  <a:schemeClr val="tx1"/>
                </a:solidFill>
                <a:latin typeface="Arial" panose="020B0604020202020204" pitchFamily="34" charset="0"/>
                <a:ea typeface="MS PGothic" panose="020B0600070205080204" pitchFamily="34" charset="-128"/>
              </a:defRPr>
            </a:lvl2pPr>
            <a:lvl3pPr marL="1143000" indent="-228600" defTabSz="685800">
              <a:defRPr>
                <a:solidFill>
                  <a:schemeClr val="tx1"/>
                </a:solidFill>
                <a:latin typeface="Arial" panose="020B0604020202020204" pitchFamily="34" charset="0"/>
                <a:ea typeface="MS PGothic" panose="020B0600070205080204" pitchFamily="34" charset="-128"/>
              </a:defRPr>
            </a:lvl3pPr>
            <a:lvl4pPr marL="1600200" indent="-228600" defTabSz="685800">
              <a:defRPr>
                <a:solidFill>
                  <a:schemeClr val="tx1"/>
                </a:solidFill>
                <a:latin typeface="Arial" panose="020B0604020202020204" pitchFamily="34" charset="0"/>
                <a:ea typeface="MS PGothic" panose="020B0600070205080204" pitchFamily="34" charset="-128"/>
              </a:defRPr>
            </a:lvl4pPr>
            <a:lvl5pPr marL="2057400" indent="-228600" defTabSz="685800">
              <a:defRPr>
                <a:solidFill>
                  <a:schemeClr val="tx1"/>
                </a:solidFill>
                <a:latin typeface="Arial" panose="020B0604020202020204" pitchFamily="34" charset="0"/>
                <a:ea typeface="MS PGothic" panose="020B0600070205080204" pitchFamily="34" charset="-128"/>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fld id="{1BFF3730-F287-4FC1-9F30-195F4B6F3984}" type="slidenum">
              <a:rPr lang="en-US" altLang="en-US" sz="1000" b="1">
                <a:solidFill>
                  <a:srgbClr val="FFFFFF"/>
                </a:solidFill>
              </a:rPr>
              <a:pPr algn="ctr" eaLnBrk="1" hangingPunct="1"/>
              <a:t>22</a:t>
            </a:fld>
            <a:endParaRPr lang="en-US" altLang="en-US" sz="1000" b="1" dirty="0">
              <a:solidFill>
                <a:srgbClr val="FFFFFF"/>
              </a:solidFill>
            </a:endParaRPr>
          </a:p>
        </p:txBody>
      </p:sp>
      <p:pic>
        <p:nvPicPr>
          <p:cNvPr id="2" name="Picture 1"/>
          <p:cNvPicPr>
            <a:picLocks noChangeAspect="1"/>
          </p:cNvPicPr>
          <p:nvPr/>
        </p:nvPicPr>
        <p:blipFill>
          <a:blip r:embed="rId3"/>
          <a:stretch>
            <a:fillRect/>
          </a:stretch>
        </p:blipFill>
        <p:spPr>
          <a:xfrm>
            <a:off x="108230" y="1247488"/>
            <a:ext cx="8808758" cy="2048603"/>
          </a:xfrm>
          <a:prstGeom prst="rect">
            <a:avLst/>
          </a:prstGeom>
        </p:spPr>
      </p:pic>
    </p:spTree>
    <p:extLst>
      <p:ext uri="{BB962C8B-B14F-4D97-AF65-F5344CB8AC3E}">
        <p14:creationId xmlns:p14="http://schemas.microsoft.com/office/powerpoint/2010/main" val="28042312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 Placeholder 2">
            <a:extLst>
              <a:ext uri="{FF2B5EF4-FFF2-40B4-BE49-F238E27FC236}">
                <a16:creationId xmlns:a16="http://schemas.microsoft.com/office/drawing/2014/main" id="{78DDB5DF-96A9-45AC-9183-E49E282A601E}"/>
              </a:ext>
            </a:extLst>
          </p:cNvPr>
          <p:cNvSpPr>
            <a:spLocks noGrp="1"/>
          </p:cNvSpPr>
          <p:nvPr>
            <p:ph type="body" sz="quarter" idx="14"/>
          </p:nvPr>
        </p:nvSpPr>
        <p:spPr bwMode="auto">
          <a:xfrm>
            <a:off x="6176963" y="228600"/>
            <a:ext cx="2740025" cy="265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Keys to Success</a:t>
            </a:r>
          </a:p>
        </p:txBody>
      </p:sp>
      <p:sp>
        <p:nvSpPr>
          <p:cNvPr id="7" name="Slide Number Placeholder 1">
            <a:extLst>
              <a:ext uri="{FF2B5EF4-FFF2-40B4-BE49-F238E27FC236}">
                <a16:creationId xmlns:a16="http://schemas.microsoft.com/office/drawing/2014/main" id="{4707A8DA-5D29-4C29-BA97-D82A70EEE2B4}"/>
              </a:ext>
            </a:extLst>
          </p:cNvPr>
          <p:cNvSpPr txBox="1">
            <a:spLocks noChangeArrowheads="1"/>
          </p:cNvSpPr>
          <p:nvPr/>
        </p:nvSpPr>
        <p:spPr bwMode="auto">
          <a:xfrm>
            <a:off x="0" y="4779963"/>
            <a:ext cx="365125" cy="363537"/>
          </a:xfrm>
          <a:prstGeom prst="rect">
            <a:avLst/>
          </a:prstGeom>
          <a:solidFill>
            <a:srgbClr val="57068C"/>
          </a:solidFill>
          <a:ln>
            <a:noFill/>
          </a:ln>
        </p:spPr>
        <p:txBody>
          <a:bodyPr anchor="ctr"/>
          <a:lstStyle>
            <a:lvl1pPr defTabSz="685800">
              <a:defRPr>
                <a:solidFill>
                  <a:schemeClr val="tx1"/>
                </a:solidFill>
                <a:latin typeface="Arial" panose="020B0604020202020204" pitchFamily="34" charset="0"/>
                <a:ea typeface="MS PGothic" panose="020B0600070205080204" pitchFamily="34" charset="-128"/>
              </a:defRPr>
            </a:lvl1pPr>
            <a:lvl2pPr marL="742950" indent="-285750" defTabSz="685800">
              <a:defRPr>
                <a:solidFill>
                  <a:schemeClr val="tx1"/>
                </a:solidFill>
                <a:latin typeface="Arial" panose="020B0604020202020204" pitchFamily="34" charset="0"/>
                <a:ea typeface="MS PGothic" panose="020B0600070205080204" pitchFamily="34" charset="-128"/>
              </a:defRPr>
            </a:lvl2pPr>
            <a:lvl3pPr marL="1143000" indent="-228600" defTabSz="685800">
              <a:defRPr>
                <a:solidFill>
                  <a:schemeClr val="tx1"/>
                </a:solidFill>
                <a:latin typeface="Arial" panose="020B0604020202020204" pitchFamily="34" charset="0"/>
                <a:ea typeface="MS PGothic" panose="020B0600070205080204" pitchFamily="34" charset="-128"/>
              </a:defRPr>
            </a:lvl3pPr>
            <a:lvl4pPr marL="1600200" indent="-228600" defTabSz="685800">
              <a:defRPr>
                <a:solidFill>
                  <a:schemeClr val="tx1"/>
                </a:solidFill>
                <a:latin typeface="Arial" panose="020B0604020202020204" pitchFamily="34" charset="0"/>
                <a:ea typeface="MS PGothic" panose="020B0600070205080204" pitchFamily="34" charset="-128"/>
              </a:defRPr>
            </a:lvl4pPr>
            <a:lvl5pPr marL="2057400" indent="-228600" defTabSz="685800">
              <a:defRPr>
                <a:solidFill>
                  <a:schemeClr val="tx1"/>
                </a:solidFill>
                <a:latin typeface="Arial" panose="020B0604020202020204" pitchFamily="34" charset="0"/>
                <a:ea typeface="MS PGothic" panose="020B0600070205080204" pitchFamily="34" charset="-128"/>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fld id="{1BFF3730-F287-4FC1-9F30-195F4B6F3984}" type="slidenum">
              <a:rPr lang="en-US" altLang="en-US" sz="1000" b="1">
                <a:solidFill>
                  <a:srgbClr val="FFFFFF"/>
                </a:solidFill>
              </a:rPr>
              <a:pPr algn="ctr" eaLnBrk="1" hangingPunct="1"/>
              <a:t>23</a:t>
            </a:fld>
            <a:endParaRPr lang="en-US" altLang="en-US" sz="1000" b="1" dirty="0">
              <a:solidFill>
                <a:srgbClr val="FFFFFF"/>
              </a:solidFill>
            </a:endParaRPr>
          </a:p>
        </p:txBody>
      </p:sp>
      <p:pic>
        <p:nvPicPr>
          <p:cNvPr id="4" name="Picture 3"/>
          <p:cNvPicPr>
            <a:picLocks noChangeAspect="1"/>
          </p:cNvPicPr>
          <p:nvPr/>
        </p:nvPicPr>
        <p:blipFill>
          <a:blip r:embed="rId3"/>
          <a:stretch>
            <a:fillRect/>
          </a:stretch>
        </p:blipFill>
        <p:spPr>
          <a:xfrm>
            <a:off x="186262" y="1158068"/>
            <a:ext cx="8730726" cy="2276248"/>
          </a:xfrm>
          <a:prstGeom prst="rect">
            <a:avLst/>
          </a:prstGeom>
          <a:ln w="19050">
            <a:solidFill>
              <a:schemeClr val="tx1"/>
            </a:solidFill>
          </a:ln>
        </p:spPr>
      </p:pic>
    </p:spTree>
    <p:extLst>
      <p:ext uri="{BB962C8B-B14F-4D97-AF65-F5344CB8AC3E}">
        <p14:creationId xmlns:p14="http://schemas.microsoft.com/office/powerpoint/2010/main" val="15944163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Content Placeholder 6">
            <a:extLst>
              <a:ext uri="{FF2B5EF4-FFF2-40B4-BE49-F238E27FC236}">
                <a16:creationId xmlns:a16="http://schemas.microsoft.com/office/drawing/2014/main" id="{70FF8BE9-37F7-4077-A991-9F0E50498DEB}"/>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bwMode="auto">
          <a:xfrm>
            <a:off x="-9525" y="0"/>
            <a:ext cx="9153525" cy="5143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1">
            <a:extLst>
              <a:ext uri="{FF2B5EF4-FFF2-40B4-BE49-F238E27FC236}">
                <a16:creationId xmlns:a16="http://schemas.microsoft.com/office/drawing/2014/main" id="{198F72F8-E8C7-401E-899C-43B309B58A41}"/>
              </a:ext>
            </a:extLst>
          </p:cNvPr>
          <p:cNvSpPr>
            <a:spLocks noGrp="1"/>
          </p:cNvSpPr>
          <p:nvPr>
            <p:ph type="body" sz="quarter" idx="11"/>
          </p:nvPr>
        </p:nvSpPr>
        <p:spPr>
          <a:xfrm>
            <a:off x="0" y="184772"/>
            <a:ext cx="4046538" cy="2187575"/>
          </a:xfrm>
        </p:spPr>
        <p:txBody>
          <a:bodyPr wrap="square" numCol="1" anchor="t" compatLnSpc="1">
            <a:prstTxWarp prst="textNoShape">
              <a:avLst/>
            </a:prstTxWarp>
            <a:normAutofit/>
          </a:bodyPr>
          <a:lstStyle/>
          <a:p>
            <a:pPr algn="r">
              <a:spcBef>
                <a:spcPct val="0"/>
              </a:spcBef>
              <a:defRPr/>
            </a:pPr>
            <a:r>
              <a:rPr lang="en-US" altLang="en-US" dirty="0">
                <a:latin typeface="Arial" panose="020B0604020202020204" pitchFamily="34" charset="0"/>
                <a:cs typeface="Arial" panose="020B0604020202020204" pitchFamily="34" charset="0"/>
              </a:rPr>
              <a:t>Contact Information</a:t>
            </a:r>
          </a:p>
          <a:p>
            <a:pPr>
              <a:spcBef>
                <a:spcPct val="0"/>
              </a:spcBef>
              <a:defRPr/>
            </a:pPr>
            <a:endParaRPr lang="en-US" altLang="en-US" sz="1700" dirty="0">
              <a:latin typeface="Arial" panose="020B0604020202020204" pitchFamily="34" charset="0"/>
              <a:cs typeface="Arial" panose="020B0604020202020204" pitchFamily="34" charset="0"/>
            </a:endParaRPr>
          </a:p>
          <a:p>
            <a:pPr algn="r">
              <a:spcBef>
                <a:spcPct val="0"/>
              </a:spcBef>
              <a:defRPr/>
            </a:pPr>
            <a:r>
              <a:rPr lang="en-US" altLang="en-US" sz="1300" b="0" dirty="0">
                <a:latin typeface="Arial" panose="020B0604020202020204" pitchFamily="34" charset="0"/>
                <a:cs typeface="Arial" panose="020B0604020202020204" pitchFamily="34" charset="0"/>
              </a:rPr>
              <a:t>WAYLAND NG</a:t>
            </a:r>
          </a:p>
          <a:p>
            <a:pPr algn="r">
              <a:spcBef>
                <a:spcPct val="0"/>
              </a:spcBef>
              <a:defRPr/>
            </a:pPr>
            <a:r>
              <a:rPr lang="en-US" altLang="en-US" sz="1300" b="0" dirty="0">
                <a:latin typeface="Arial" panose="020B0604020202020204" pitchFamily="34" charset="0"/>
                <a:cs typeface="Arial" panose="020B0604020202020204" pitchFamily="34" charset="0"/>
              </a:rPr>
              <a:t>708.951.2828 </a:t>
            </a:r>
          </a:p>
          <a:p>
            <a:pPr algn="r">
              <a:spcBef>
                <a:spcPct val="0"/>
              </a:spcBef>
              <a:defRPr/>
            </a:pPr>
            <a:r>
              <a:rPr lang="en-US" altLang="en-US" sz="1300" b="0" dirty="0">
                <a:latin typeface="Arial" panose="020B0604020202020204" pitchFamily="34" charset="0"/>
                <a:cs typeface="Arial" panose="020B0604020202020204" pitchFamily="34" charset="0"/>
              </a:rPr>
              <a:t>WNG@TRUEDCONSULTING.COM</a:t>
            </a:r>
          </a:p>
          <a:p>
            <a:pPr algn="r">
              <a:spcBef>
                <a:spcPct val="0"/>
              </a:spcBef>
              <a:defRPr/>
            </a:pPr>
            <a:endParaRPr lang="en-US" altLang="en-US" sz="1300" b="0" dirty="0">
              <a:latin typeface="Arial" panose="020B0604020202020204" pitchFamily="34" charset="0"/>
              <a:cs typeface="Arial" panose="020B0604020202020204" pitchFamily="34" charset="0"/>
            </a:endParaRPr>
          </a:p>
          <a:p>
            <a:pPr algn="r">
              <a:spcBef>
                <a:spcPct val="0"/>
              </a:spcBef>
              <a:defRPr/>
            </a:pPr>
            <a:r>
              <a:rPr lang="en-US" altLang="en-US" sz="1300" b="0" dirty="0">
                <a:latin typeface="Arial" panose="020B0604020202020204" pitchFamily="34" charset="0"/>
                <a:cs typeface="Arial" panose="020B0604020202020204" pitchFamily="34" charset="0"/>
              </a:rPr>
              <a:t>STANLEY NG</a:t>
            </a:r>
          </a:p>
          <a:p>
            <a:pPr algn="r">
              <a:spcBef>
                <a:spcPct val="0"/>
              </a:spcBef>
              <a:defRPr/>
            </a:pPr>
            <a:r>
              <a:rPr lang="en-US" altLang="en-US" sz="1300" b="0" dirty="0">
                <a:latin typeface="Arial" panose="020B0604020202020204" pitchFamily="34" charset="0"/>
                <a:cs typeface="Arial" panose="020B0604020202020204" pitchFamily="34" charset="0"/>
              </a:rPr>
              <a:t>212.992.7258</a:t>
            </a:r>
          </a:p>
          <a:p>
            <a:pPr algn="r">
              <a:spcBef>
                <a:spcPct val="0"/>
              </a:spcBef>
              <a:defRPr/>
            </a:pPr>
            <a:r>
              <a:rPr lang="en-US" altLang="en-US" sz="1300" b="0" dirty="0">
                <a:latin typeface="Arial" panose="020B0604020202020204" pitchFamily="34" charset="0"/>
                <a:cs typeface="Arial" panose="020B0604020202020204" pitchFamily="34" charset="0"/>
              </a:rPr>
              <a:t>SN292@NYU.EDU</a:t>
            </a:r>
          </a:p>
          <a:p>
            <a:pPr algn="r">
              <a:spcBef>
                <a:spcPct val="0"/>
              </a:spcBef>
              <a:defRPr/>
            </a:pPr>
            <a:endParaRPr lang="en-US" altLang="en-US" sz="1700" b="0" dirty="0">
              <a:latin typeface="Arial" panose="020B0604020202020204" pitchFamily="34" charset="0"/>
              <a:cs typeface="Arial" panose="020B0604020202020204" pitchFamily="34" charset="0"/>
            </a:endParaRPr>
          </a:p>
          <a:p>
            <a:pPr algn="r">
              <a:spcBef>
                <a:spcPct val="0"/>
              </a:spcBef>
              <a:defRPr/>
            </a:pPr>
            <a:endParaRPr lang="en-US" altLang="en-US" sz="1700" b="0" dirty="0">
              <a:latin typeface="Arial" panose="020B0604020202020204" pitchFamily="34" charset="0"/>
              <a:cs typeface="Arial" panose="020B0604020202020204" pitchFamily="34" charset="0"/>
            </a:endParaRPr>
          </a:p>
          <a:p>
            <a:pPr algn="r">
              <a:spcBef>
                <a:spcPct val="0"/>
              </a:spcBef>
              <a:defRPr/>
            </a:pPr>
            <a:endParaRPr lang="en-US" altLang="en-US" sz="1400" b="0" dirty="0">
              <a:latin typeface="Arial" panose="020B0604020202020204" pitchFamily="34" charset="0"/>
              <a:cs typeface="Arial" panose="020B0604020202020204" pitchFamily="34" charset="0"/>
            </a:endParaRPr>
          </a:p>
        </p:txBody>
      </p:sp>
      <p:sp>
        <p:nvSpPr>
          <p:cNvPr id="35844" name="Text Placeholder 7">
            <a:extLst>
              <a:ext uri="{FF2B5EF4-FFF2-40B4-BE49-F238E27FC236}">
                <a16:creationId xmlns:a16="http://schemas.microsoft.com/office/drawing/2014/main" id="{893EC202-669D-4081-BD17-A7DA7467527E}"/>
              </a:ext>
            </a:extLst>
          </p:cNvPr>
          <p:cNvSpPr>
            <a:spLocks noGrp="1" noChangeArrowheads="1"/>
          </p:cNvSpPr>
          <p:nvPr>
            <p:ph type="body" sz="quarter" idx="13"/>
          </p:nvPr>
        </p:nvSpPr>
        <p:spPr bwMode="auto">
          <a:xfrm>
            <a:off x="227013" y="2541416"/>
            <a:ext cx="3819525" cy="361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lgn="r">
              <a:spcBef>
                <a:spcPct val="0"/>
              </a:spcBef>
            </a:pPr>
            <a:r>
              <a:rPr lang="en-US" altLang="en-US" sz="1500" b="1" dirty="0"/>
              <a:t>Thank you for attending our presentation!</a:t>
            </a:r>
          </a:p>
        </p:txBody>
      </p:sp>
      <p:sp>
        <p:nvSpPr>
          <p:cNvPr id="35845" name="Slide Number Placeholder 3">
            <a:extLst>
              <a:ext uri="{FF2B5EF4-FFF2-40B4-BE49-F238E27FC236}">
                <a16:creationId xmlns:a16="http://schemas.microsoft.com/office/drawing/2014/main" id="{19CA7DDD-9BAF-464D-91BA-15E9723EB632}"/>
              </a:ext>
            </a:extLst>
          </p:cNvPr>
          <p:cNvSpPr>
            <a:spLocks noGrp="1" noChangeArrowheads="1"/>
          </p:cNvSpPr>
          <p:nvPr>
            <p:ph type="sldNum" sz="quarter" idx="4"/>
          </p:nvPr>
        </p:nvSpPr>
        <p:spPr bwMode="auto">
          <a:xfrm>
            <a:off x="7010400" y="4767263"/>
            <a:ext cx="21336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507D287-A2D2-4FB4-A4CB-E463709B0234}" type="slidenum">
              <a:rPr lang="en-US" altLang="en-US" smtClean="0">
                <a:solidFill>
                  <a:srgbClr val="898989"/>
                </a:solidFill>
              </a:rPr>
              <a:pPr/>
              <a:t>24</a:t>
            </a:fld>
            <a:endParaRPr lang="en-US" altLang="en-US" dirty="0">
              <a:solidFill>
                <a:srgbClr val="898989"/>
              </a:solidFill>
            </a:endParaRPr>
          </a:p>
        </p:txBody>
      </p:sp>
      <p:sp>
        <p:nvSpPr>
          <p:cNvPr id="35846" name="Text Placeholder 2">
            <a:extLst>
              <a:ext uri="{FF2B5EF4-FFF2-40B4-BE49-F238E27FC236}">
                <a16:creationId xmlns:a16="http://schemas.microsoft.com/office/drawing/2014/main" id="{1D563972-FDD6-441D-86FF-E1B0BDC2947B}"/>
              </a:ext>
            </a:extLst>
          </p:cNvPr>
          <p:cNvSpPr txBox="1">
            <a:spLocks/>
          </p:cNvSpPr>
          <p:nvPr/>
        </p:nvSpPr>
        <p:spPr bwMode="auto">
          <a:xfrm>
            <a:off x="6965950" y="101600"/>
            <a:ext cx="4046537"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a:defRPr>
                <a:solidFill>
                  <a:schemeClr val="tx1"/>
                </a:solidFill>
                <a:latin typeface="Arial" panose="020B0604020202020204" pitchFamily="34" charset="0"/>
                <a:ea typeface="MS PGothic" panose="020B0600070205080204" pitchFamily="34" charset="-128"/>
              </a:defRPr>
            </a:lvl1pPr>
            <a:lvl2pPr marL="628650" indent="-171450">
              <a:defRPr>
                <a:solidFill>
                  <a:schemeClr val="tx1"/>
                </a:solidFill>
                <a:latin typeface="Arial" panose="020B0604020202020204" pitchFamily="34" charset="0"/>
                <a:ea typeface="MS PGothic" panose="020B0600070205080204" pitchFamily="34" charset="-128"/>
              </a:defRPr>
            </a:lvl2pPr>
            <a:lvl3pPr marL="1085850" indent="-17145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114550" indent="-285750">
              <a:defRPr>
                <a:solidFill>
                  <a:schemeClr val="tx1"/>
                </a:solidFill>
                <a:latin typeface="Arial" panose="020B0604020202020204" pitchFamily="34" charset="0"/>
                <a:ea typeface="MS PGothic" panose="020B0600070205080204" pitchFamily="34" charset="-128"/>
              </a:defRPr>
            </a:lvl5pPr>
            <a:lvl6pPr marL="2571750" indent="-28575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950" indent="-28575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86150" indent="-28575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3350" indent="-28575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buFont typeface="Arial" panose="020B0604020202020204" pitchFamily="34" charset="0"/>
              <a:buNone/>
            </a:pPr>
            <a:r>
              <a:rPr lang="en-US" altLang="en-US" sz="5000" dirty="0">
                <a:solidFill>
                  <a:schemeClr val="bg1"/>
                </a:solidFill>
                <a:cs typeface="Arial" panose="020B0604020202020204" pitchFamily="34" charset="0"/>
              </a:rPr>
              <a:t>Q&amp;A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Placeholder 6">
            <a:extLst>
              <a:ext uri="{FF2B5EF4-FFF2-40B4-BE49-F238E27FC236}">
                <a16:creationId xmlns:a16="http://schemas.microsoft.com/office/drawing/2014/main" id="{97DE835A-5C06-428F-A3AB-0E2284829C86}"/>
              </a:ext>
            </a:extLst>
          </p:cNvPr>
          <p:cNvSpPr>
            <a:spLocks noGrp="1" noChangeArrowheads="1"/>
          </p:cNvSpPr>
          <p:nvPr>
            <p:ph type="body" sz="quarter" idx="14"/>
          </p:nvPr>
        </p:nvSpPr>
        <p:spPr bwMode="auto">
          <a:xfrm>
            <a:off x="6176963" y="228600"/>
            <a:ext cx="2740025" cy="265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Speaker Introductions</a:t>
            </a:r>
          </a:p>
        </p:txBody>
      </p:sp>
      <p:pic>
        <p:nvPicPr>
          <p:cNvPr id="12293" name="Picture 14">
            <a:extLst>
              <a:ext uri="{FF2B5EF4-FFF2-40B4-BE49-F238E27FC236}">
                <a16:creationId xmlns:a16="http://schemas.microsoft.com/office/drawing/2014/main" id="{D8B08A22-6576-4042-B8ED-B60034E24B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5649" y="1572803"/>
            <a:ext cx="1679787" cy="164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a:extLst>
              <a:ext uri="{FF2B5EF4-FFF2-40B4-BE49-F238E27FC236}">
                <a16:creationId xmlns:a16="http://schemas.microsoft.com/office/drawing/2014/main" id="{286B0173-FDB8-4925-A437-FCE064E0078D}"/>
              </a:ext>
            </a:extLst>
          </p:cNvPr>
          <p:cNvSpPr/>
          <p:nvPr/>
        </p:nvSpPr>
        <p:spPr>
          <a:xfrm>
            <a:off x="4960721" y="3258573"/>
            <a:ext cx="2619375" cy="553998"/>
          </a:xfrm>
          <a:prstGeom prst="rect">
            <a:avLst/>
          </a:prstGeom>
        </p:spPr>
        <p:txBody>
          <a:bodyPr wrap="square">
            <a:spAutoFit/>
          </a:bodyPr>
          <a:lstStyle/>
          <a:p>
            <a:pPr algn="ctr" defTabSz="914378" eaLnBrk="1" hangingPunct="1">
              <a:defRPr/>
            </a:pPr>
            <a:r>
              <a:rPr lang="en-US" sz="1000" kern="0" spc="267" dirty="0">
                <a:latin typeface="Arial"/>
              </a:rPr>
              <a:t>STANLEY NG</a:t>
            </a:r>
          </a:p>
          <a:p>
            <a:pPr algn="ctr" defTabSz="914378" eaLnBrk="1" hangingPunct="1">
              <a:defRPr/>
            </a:pPr>
            <a:r>
              <a:rPr lang="en-US" sz="1000" kern="0" spc="267" dirty="0">
                <a:latin typeface="Arial"/>
              </a:rPr>
              <a:t>Associate Director of Finance and Administration</a:t>
            </a:r>
          </a:p>
        </p:txBody>
      </p:sp>
      <p:sp>
        <p:nvSpPr>
          <p:cNvPr id="11" name="Slide Number Placeholder 1">
            <a:extLst>
              <a:ext uri="{FF2B5EF4-FFF2-40B4-BE49-F238E27FC236}">
                <a16:creationId xmlns:a16="http://schemas.microsoft.com/office/drawing/2014/main" id="{E98C5786-C755-46CA-9ECE-59F84C770477}"/>
              </a:ext>
            </a:extLst>
          </p:cNvPr>
          <p:cNvSpPr txBox="1">
            <a:spLocks noChangeArrowheads="1"/>
          </p:cNvSpPr>
          <p:nvPr/>
        </p:nvSpPr>
        <p:spPr bwMode="auto">
          <a:xfrm>
            <a:off x="0" y="4779963"/>
            <a:ext cx="365125" cy="363537"/>
          </a:xfrm>
          <a:prstGeom prst="rect">
            <a:avLst/>
          </a:prstGeom>
          <a:solidFill>
            <a:srgbClr val="57068C"/>
          </a:solidFill>
          <a:ln>
            <a:noFill/>
          </a:ln>
        </p:spPr>
        <p:txBody>
          <a:bodyPr anchor="ctr"/>
          <a:lstStyle>
            <a:lvl1pPr defTabSz="685800">
              <a:defRPr>
                <a:solidFill>
                  <a:schemeClr val="tx1"/>
                </a:solidFill>
                <a:latin typeface="Arial" panose="020B0604020202020204" pitchFamily="34" charset="0"/>
                <a:ea typeface="MS PGothic" panose="020B0600070205080204" pitchFamily="34" charset="-128"/>
              </a:defRPr>
            </a:lvl1pPr>
            <a:lvl2pPr marL="742950" indent="-285750" defTabSz="685800">
              <a:defRPr>
                <a:solidFill>
                  <a:schemeClr val="tx1"/>
                </a:solidFill>
                <a:latin typeface="Arial" panose="020B0604020202020204" pitchFamily="34" charset="0"/>
                <a:ea typeface="MS PGothic" panose="020B0600070205080204" pitchFamily="34" charset="-128"/>
              </a:defRPr>
            </a:lvl2pPr>
            <a:lvl3pPr marL="1143000" indent="-228600" defTabSz="685800">
              <a:defRPr>
                <a:solidFill>
                  <a:schemeClr val="tx1"/>
                </a:solidFill>
                <a:latin typeface="Arial" panose="020B0604020202020204" pitchFamily="34" charset="0"/>
                <a:ea typeface="MS PGothic" panose="020B0600070205080204" pitchFamily="34" charset="-128"/>
              </a:defRPr>
            </a:lvl3pPr>
            <a:lvl4pPr marL="1600200" indent="-228600" defTabSz="685800">
              <a:defRPr>
                <a:solidFill>
                  <a:schemeClr val="tx1"/>
                </a:solidFill>
                <a:latin typeface="Arial" panose="020B0604020202020204" pitchFamily="34" charset="0"/>
                <a:ea typeface="MS PGothic" panose="020B0600070205080204" pitchFamily="34" charset="-128"/>
              </a:defRPr>
            </a:lvl4pPr>
            <a:lvl5pPr marL="2057400" indent="-228600" defTabSz="685800">
              <a:defRPr>
                <a:solidFill>
                  <a:schemeClr val="tx1"/>
                </a:solidFill>
                <a:latin typeface="Arial" panose="020B0604020202020204" pitchFamily="34" charset="0"/>
                <a:ea typeface="MS PGothic" panose="020B0600070205080204" pitchFamily="34" charset="-128"/>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fld id="{1BFF3730-F287-4FC1-9F30-195F4B6F3984}" type="slidenum">
              <a:rPr lang="en-US" altLang="en-US" sz="1000" b="1">
                <a:solidFill>
                  <a:srgbClr val="FFFFFF"/>
                </a:solidFill>
              </a:rPr>
              <a:pPr algn="ctr" eaLnBrk="1" hangingPunct="1"/>
              <a:t>3</a:t>
            </a:fld>
            <a:endParaRPr lang="en-US" altLang="en-US" sz="1000" b="1" dirty="0">
              <a:solidFill>
                <a:srgbClr val="FFFFFF"/>
              </a:solidFill>
            </a:endParaRPr>
          </a:p>
        </p:txBody>
      </p:sp>
      <p:pic>
        <p:nvPicPr>
          <p:cNvPr id="10" name="Picture 9" descr="A person wearing a suit and tie smiling at the camera&#10;&#10;Description automatically generated">
            <a:extLst>
              <a:ext uri="{FF2B5EF4-FFF2-40B4-BE49-F238E27FC236}">
                <a16:creationId xmlns:a16="http://schemas.microsoft.com/office/drawing/2014/main" id="{BF6FCEC0-F82E-4C16-8BBB-248FCC13AF81}"/>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2144716" y="1572803"/>
            <a:ext cx="1684655" cy="1645920"/>
          </a:xfrm>
          <a:prstGeom prst="rect">
            <a:avLst/>
          </a:prstGeom>
        </p:spPr>
      </p:pic>
      <p:sp>
        <p:nvSpPr>
          <p:cNvPr id="13" name="Rectangle 12">
            <a:extLst>
              <a:ext uri="{FF2B5EF4-FFF2-40B4-BE49-F238E27FC236}">
                <a16:creationId xmlns:a16="http://schemas.microsoft.com/office/drawing/2014/main" id="{FDD966E2-B531-4DFC-AD62-6A5963701333}"/>
              </a:ext>
            </a:extLst>
          </p:cNvPr>
          <p:cNvSpPr/>
          <p:nvPr/>
        </p:nvSpPr>
        <p:spPr>
          <a:xfrm>
            <a:off x="1810363" y="3277009"/>
            <a:ext cx="2444750" cy="553998"/>
          </a:xfrm>
          <a:prstGeom prst="rect">
            <a:avLst/>
          </a:prstGeom>
        </p:spPr>
        <p:txBody>
          <a:bodyPr>
            <a:spAutoFit/>
          </a:bodyPr>
          <a:lstStyle/>
          <a:p>
            <a:pPr algn="ctr" defTabSz="914378" eaLnBrk="1" hangingPunct="1">
              <a:defRPr/>
            </a:pPr>
            <a:r>
              <a:rPr lang="en-US" sz="1000" kern="0" spc="267" dirty="0">
                <a:latin typeface="Arial"/>
              </a:rPr>
              <a:t>WAYLAND NG, CFA</a:t>
            </a:r>
          </a:p>
          <a:p>
            <a:pPr algn="ctr" defTabSz="914378" eaLnBrk="1" hangingPunct="1">
              <a:defRPr/>
            </a:pPr>
            <a:r>
              <a:rPr lang="en-US" sz="1000" kern="0" spc="267" dirty="0">
                <a:latin typeface="Arial"/>
              </a:rPr>
              <a:t>Director, Anaplan Higher Education</a:t>
            </a:r>
          </a:p>
        </p:txBody>
      </p:sp>
      <p:pic>
        <p:nvPicPr>
          <p:cNvPr id="14" name="Picture 13">
            <a:extLst>
              <a:ext uri="{FF2B5EF4-FFF2-40B4-BE49-F238E27FC236}">
                <a16:creationId xmlns:a16="http://schemas.microsoft.com/office/drawing/2014/main" id="{85EB0D85-7397-4E34-A525-92009F66E5AE}"/>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506601" y="3831007"/>
            <a:ext cx="1052274" cy="324253"/>
          </a:xfrm>
          <a:prstGeom prst="rect">
            <a:avLst/>
          </a:prstGeom>
          <a:noFill/>
          <a:ln>
            <a:noFill/>
          </a:ln>
        </p:spPr>
      </p:pic>
      <p:pic>
        <p:nvPicPr>
          <p:cNvPr id="4" name="Picture 3" descr="A black and white logo&#10;&#10;Description automatically generated with low confidence">
            <a:extLst>
              <a:ext uri="{FF2B5EF4-FFF2-40B4-BE49-F238E27FC236}">
                <a16:creationId xmlns:a16="http://schemas.microsoft.com/office/drawing/2014/main" id="{F75B2411-C5E5-47F8-B4CD-5AD33C144AF3}"/>
              </a:ext>
            </a:extLst>
          </p:cNvPr>
          <p:cNvPicPr>
            <a:picLocks noChangeAspect="1"/>
          </p:cNvPicPr>
          <p:nvPr/>
        </p:nvPicPr>
        <p:blipFill>
          <a:blip r:embed="rId6"/>
          <a:stretch>
            <a:fillRect/>
          </a:stretch>
        </p:blipFill>
        <p:spPr>
          <a:xfrm>
            <a:off x="5804527" y="3884749"/>
            <a:ext cx="931762" cy="32425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Placeholder 3">
            <a:extLst>
              <a:ext uri="{FF2B5EF4-FFF2-40B4-BE49-F238E27FC236}">
                <a16:creationId xmlns:a16="http://schemas.microsoft.com/office/drawing/2014/main" id="{003D75A2-3A7B-40A5-BEEE-EF49172F064B}"/>
              </a:ext>
            </a:extLst>
          </p:cNvPr>
          <p:cNvSpPr>
            <a:spLocks noGrp="1" noChangeArrowheads="1"/>
          </p:cNvSpPr>
          <p:nvPr>
            <p:ph type="body" sz="quarter" idx="12"/>
          </p:nvPr>
        </p:nvSpPr>
        <p:spPr bwMode="auto">
          <a:xfrm>
            <a:off x="501650" y="1584325"/>
            <a:ext cx="8315325" cy="3130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Font typeface="Arial" panose="020B0604020202020204" pitchFamily="34" charset="0"/>
              <a:buChar char="•"/>
            </a:pPr>
            <a:r>
              <a:rPr lang="en-US" altLang="en-US" b="0" dirty="0"/>
              <a:t>NYU Shanghai Background &amp; Core Objectives</a:t>
            </a:r>
          </a:p>
          <a:p>
            <a:pPr>
              <a:spcBef>
                <a:spcPct val="0"/>
              </a:spcBef>
              <a:buFont typeface="Arial" panose="020B0604020202020204" pitchFamily="34" charset="0"/>
              <a:buChar char="•"/>
            </a:pPr>
            <a:r>
              <a:rPr lang="en-US" altLang="en-US" b="0" dirty="0"/>
              <a:t>The Implementation Process</a:t>
            </a:r>
          </a:p>
          <a:p>
            <a:pPr>
              <a:spcBef>
                <a:spcPct val="0"/>
              </a:spcBef>
              <a:buFont typeface="Arial" panose="020B0604020202020204" pitchFamily="34" charset="0"/>
              <a:buChar char="•"/>
            </a:pPr>
            <a:r>
              <a:rPr lang="en-US" altLang="en-US" b="0" dirty="0"/>
              <a:t>Solution Overview &amp; Benefits</a:t>
            </a:r>
          </a:p>
          <a:p>
            <a:pPr>
              <a:spcBef>
                <a:spcPct val="0"/>
              </a:spcBef>
              <a:buFont typeface="Arial" panose="020B0604020202020204" pitchFamily="34" charset="0"/>
              <a:buChar char="•"/>
            </a:pPr>
            <a:r>
              <a:rPr lang="en-US" altLang="en-US" b="0" dirty="0"/>
              <a:t>Keys to Success </a:t>
            </a:r>
          </a:p>
          <a:p>
            <a:pPr>
              <a:spcBef>
                <a:spcPct val="0"/>
              </a:spcBef>
              <a:buFont typeface="Arial" panose="020B0604020202020204" pitchFamily="34" charset="0"/>
              <a:buChar char="•"/>
            </a:pPr>
            <a:r>
              <a:rPr lang="en-US" altLang="en-US" b="0" dirty="0"/>
              <a:t>Q&amp;A</a:t>
            </a:r>
          </a:p>
        </p:txBody>
      </p:sp>
      <p:sp>
        <p:nvSpPr>
          <p:cNvPr id="13315" name="Text Placeholder 4">
            <a:extLst>
              <a:ext uri="{FF2B5EF4-FFF2-40B4-BE49-F238E27FC236}">
                <a16:creationId xmlns:a16="http://schemas.microsoft.com/office/drawing/2014/main" id="{9190C053-8C33-4760-822A-DC4CD03F0790}"/>
              </a:ext>
            </a:extLst>
          </p:cNvPr>
          <p:cNvSpPr>
            <a:spLocks noGrp="1" noChangeArrowheads="1"/>
          </p:cNvSpPr>
          <p:nvPr>
            <p:ph type="body" sz="quarter" idx="14"/>
          </p:nvPr>
        </p:nvSpPr>
        <p:spPr bwMode="auto">
          <a:xfrm>
            <a:off x="6176963" y="228600"/>
            <a:ext cx="2740025" cy="265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Agenda</a:t>
            </a:r>
          </a:p>
        </p:txBody>
      </p:sp>
      <p:sp>
        <p:nvSpPr>
          <p:cNvPr id="5" name="Slide Number Placeholder 1">
            <a:extLst>
              <a:ext uri="{FF2B5EF4-FFF2-40B4-BE49-F238E27FC236}">
                <a16:creationId xmlns:a16="http://schemas.microsoft.com/office/drawing/2014/main" id="{F31E1EBE-1FFF-4D52-A94F-EBE7A70E567C}"/>
              </a:ext>
            </a:extLst>
          </p:cNvPr>
          <p:cNvSpPr txBox="1">
            <a:spLocks noChangeArrowheads="1"/>
          </p:cNvSpPr>
          <p:nvPr/>
        </p:nvSpPr>
        <p:spPr bwMode="auto">
          <a:xfrm>
            <a:off x="0" y="4779963"/>
            <a:ext cx="365125" cy="363537"/>
          </a:xfrm>
          <a:prstGeom prst="rect">
            <a:avLst/>
          </a:prstGeom>
          <a:solidFill>
            <a:srgbClr val="57068C"/>
          </a:solidFill>
          <a:ln>
            <a:noFill/>
          </a:ln>
        </p:spPr>
        <p:txBody>
          <a:bodyPr anchor="ctr"/>
          <a:lstStyle>
            <a:lvl1pPr defTabSz="685800">
              <a:defRPr>
                <a:solidFill>
                  <a:schemeClr val="tx1"/>
                </a:solidFill>
                <a:latin typeface="Arial" panose="020B0604020202020204" pitchFamily="34" charset="0"/>
                <a:ea typeface="MS PGothic" panose="020B0600070205080204" pitchFamily="34" charset="-128"/>
              </a:defRPr>
            </a:lvl1pPr>
            <a:lvl2pPr marL="742950" indent="-285750" defTabSz="685800">
              <a:defRPr>
                <a:solidFill>
                  <a:schemeClr val="tx1"/>
                </a:solidFill>
                <a:latin typeface="Arial" panose="020B0604020202020204" pitchFamily="34" charset="0"/>
                <a:ea typeface="MS PGothic" panose="020B0600070205080204" pitchFamily="34" charset="-128"/>
              </a:defRPr>
            </a:lvl2pPr>
            <a:lvl3pPr marL="1143000" indent="-228600" defTabSz="685800">
              <a:defRPr>
                <a:solidFill>
                  <a:schemeClr val="tx1"/>
                </a:solidFill>
                <a:latin typeface="Arial" panose="020B0604020202020204" pitchFamily="34" charset="0"/>
                <a:ea typeface="MS PGothic" panose="020B0600070205080204" pitchFamily="34" charset="-128"/>
              </a:defRPr>
            </a:lvl3pPr>
            <a:lvl4pPr marL="1600200" indent="-228600" defTabSz="685800">
              <a:defRPr>
                <a:solidFill>
                  <a:schemeClr val="tx1"/>
                </a:solidFill>
                <a:latin typeface="Arial" panose="020B0604020202020204" pitchFamily="34" charset="0"/>
                <a:ea typeface="MS PGothic" panose="020B0600070205080204" pitchFamily="34" charset="-128"/>
              </a:defRPr>
            </a:lvl4pPr>
            <a:lvl5pPr marL="2057400" indent="-228600" defTabSz="685800">
              <a:defRPr>
                <a:solidFill>
                  <a:schemeClr val="tx1"/>
                </a:solidFill>
                <a:latin typeface="Arial" panose="020B0604020202020204" pitchFamily="34" charset="0"/>
                <a:ea typeface="MS PGothic" panose="020B0600070205080204" pitchFamily="34" charset="-128"/>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fld id="{1BFF3730-F287-4FC1-9F30-195F4B6F3984}" type="slidenum">
              <a:rPr lang="en-US" altLang="en-US" sz="1000" b="1">
                <a:solidFill>
                  <a:srgbClr val="FFFFFF"/>
                </a:solidFill>
              </a:rPr>
              <a:pPr algn="ctr" eaLnBrk="1" hangingPunct="1"/>
              <a:t>4</a:t>
            </a:fld>
            <a:endParaRPr lang="en-US" altLang="en-US" sz="1000" b="1" dirty="0">
              <a:solidFill>
                <a:srgbClr val="FFFFFF"/>
              </a:solidFill>
            </a:endParaRPr>
          </a:p>
        </p:txBody>
      </p:sp>
    </p:spTree>
    <p:extLst>
      <p:ext uri="{BB962C8B-B14F-4D97-AF65-F5344CB8AC3E}">
        <p14:creationId xmlns:p14="http://schemas.microsoft.com/office/powerpoint/2010/main" val="4014439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Placeholder 2">
            <a:extLst>
              <a:ext uri="{FF2B5EF4-FFF2-40B4-BE49-F238E27FC236}">
                <a16:creationId xmlns:a16="http://schemas.microsoft.com/office/drawing/2014/main" id="{B91C3CD7-0D49-408B-B586-E3A7AF4A1175}"/>
              </a:ext>
            </a:extLst>
          </p:cNvPr>
          <p:cNvSpPr>
            <a:spLocks noGrp="1"/>
          </p:cNvSpPr>
          <p:nvPr>
            <p:ph type="body" sz="quarter" idx="12"/>
          </p:nvPr>
        </p:nvSpPr>
        <p:spPr bwMode="auto">
          <a:xfrm>
            <a:off x="4997450" y="1584325"/>
            <a:ext cx="3736975" cy="3130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latin typeface="Arial" panose="020B0604020202020204" pitchFamily="34" charset="0"/>
                <a:cs typeface="Arial" panose="020B0604020202020204" pitchFamily="34" charset="0"/>
              </a:rPr>
              <a:t>NYU Shanghai Background &amp; Core Objectives</a:t>
            </a:r>
          </a:p>
          <a:p>
            <a:pPr>
              <a:spcBef>
                <a:spcPct val="0"/>
              </a:spcBef>
            </a:pPr>
            <a:endParaRPr lang="en-US" altLang="en-US" dirty="0">
              <a:latin typeface="Arial" panose="020B0604020202020204" pitchFamily="34" charset="0"/>
              <a:cs typeface="Arial" panose="020B0604020202020204" pitchFamily="34" charset="0"/>
            </a:endParaRPr>
          </a:p>
        </p:txBody>
      </p:sp>
      <p:pic>
        <p:nvPicPr>
          <p:cNvPr id="14339" name="Content Placeholder 5">
            <a:extLst>
              <a:ext uri="{FF2B5EF4-FFF2-40B4-BE49-F238E27FC236}">
                <a16:creationId xmlns:a16="http://schemas.microsoft.com/office/drawing/2014/main" id="{12A10D1D-B767-47C4-A76D-2E84D0F52883}"/>
              </a:ext>
            </a:extLst>
          </p:cNvPr>
          <p:cNvPicPr>
            <a:picLocks noGrp="1" noChangeAspect="1"/>
          </p:cNvPicPr>
          <p:nvPr>
            <p:ph idx="11"/>
          </p:nvPr>
        </p:nvPicPr>
        <p:blipFill>
          <a:blip r:embed="rId3">
            <a:extLst>
              <a:ext uri="{28A0092B-C50C-407E-A947-70E740481C1C}">
                <a14:useLocalDpi xmlns:a14="http://schemas.microsoft.com/office/drawing/2010/main" val="0"/>
              </a:ext>
            </a:extLst>
          </a:blip>
          <a:srcRect/>
          <a:stretch>
            <a:fillRect/>
          </a:stretch>
        </p:blipFill>
        <p:spPr bwMode="auto">
          <a:xfrm>
            <a:off x="0" y="0"/>
            <a:ext cx="4498975" cy="5143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Content Placeholder 7" descr="A sign on the side of a building&#10;&#10;Description automatically generated">
            <a:extLst>
              <a:ext uri="{FF2B5EF4-FFF2-40B4-BE49-F238E27FC236}">
                <a16:creationId xmlns:a16="http://schemas.microsoft.com/office/drawing/2014/main" id="{6F53BCCD-6099-42D4-886C-0656E094F96B}"/>
              </a:ext>
            </a:extLst>
          </p:cNvPr>
          <p:cNvPicPr>
            <a:picLocks noGrp="1" noChangeAspect="1" noChangeArrowheads="1"/>
          </p:cNvPicPr>
          <p:nvPr>
            <p:ph idx="11"/>
          </p:nvPr>
        </p:nvPicPr>
        <p:blipFill>
          <a:blip r:embed="rId3">
            <a:extLst>
              <a:ext uri="{28A0092B-C50C-407E-A947-70E740481C1C}">
                <a14:useLocalDpi xmlns:a14="http://schemas.microsoft.com/office/drawing/2010/main" val="0"/>
              </a:ext>
            </a:extLst>
          </a:blip>
          <a:srcRect/>
          <a:stretch>
            <a:fillRect/>
          </a:stretch>
        </p:blipFill>
        <p:spPr bwMode="auto">
          <a:xfrm>
            <a:off x="3448050" y="717550"/>
            <a:ext cx="5695950" cy="441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Slide Number Placeholder 1">
            <a:extLst>
              <a:ext uri="{FF2B5EF4-FFF2-40B4-BE49-F238E27FC236}">
                <a16:creationId xmlns:a16="http://schemas.microsoft.com/office/drawing/2014/main" id="{0FF26906-6848-4326-9170-7A58DF632FEE}"/>
              </a:ext>
            </a:extLst>
          </p:cNvPr>
          <p:cNvSpPr txBox="1">
            <a:spLocks noChangeArrowheads="1"/>
          </p:cNvSpPr>
          <p:nvPr/>
        </p:nvSpPr>
        <p:spPr bwMode="auto">
          <a:xfrm>
            <a:off x="0" y="4779963"/>
            <a:ext cx="365125" cy="363537"/>
          </a:xfrm>
          <a:prstGeom prst="rect">
            <a:avLst/>
          </a:prstGeom>
          <a:solidFill>
            <a:srgbClr val="57068C"/>
          </a:solidFill>
          <a:ln>
            <a:noFill/>
          </a:ln>
        </p:spPr>
        <p:txBody>
          <a:bodyPr anchor="ctr"/>
          <a:lstStyle>
            <a:lvl1pPr defTabSz="685800">
              <a:defRPr>
                <a:solidFill>
                  <a:schemeClr val="tx1"/>
                </a:solidFill>
                <a:latin typeface="Arial" panose="020B0604020202020204" pitchFamily="34" charset="0"/>
                <a:ea typeface="MS PGothic" panose="020B0600070205080204" pitchFamily="34" charset="-128"/>
              </a:defRPr>
            </a:lvl1pPr>
            <a:lvl2pPr marL="742950" indent="-285750" defTabSz="685800">
              <a:defRPr>
                <a:solidFill>
                  <a:schemeClr val="tx1"/>
                </a:solidFill>
                <a:latin typeface="Arial" panose="020B0604020202020204" pitchFamily="34" charset="0"/>
                <a:ea typeface="MS PGothic" panose="020B0600070205080204" pitchFamily="34" charset="-128"/>
              </a:defRPr>
            </a:lvl2pPr>
            <a:lvl3pPr marL="1143000" indent="-228600" defTabSz="685800">
              <a:defRPr>
                <a:solidFill>
                  <a:schemeClr val="tx1"/>
                </a:solidFill>
                <a:latin typeface="Arial" panose="020B0604020202020204" pitchFamily="34" charset="0"/>
                <a:ea typeface="MS PGothic" panose="020B0600070205080204" pitchFamily="34" charset="-128"/>
              </a:defRPr>
            </a:lvl3pPr>
            <a:lvl4pPr marL="1600200" indent="-228600" defTabSz="685800">
              <a:defRPr>
                <a:solidFill>
                  <a:schemeClr val="tx1"/>
                </a:solidFill>
                <a:latin typeface="Arial" panose="020B0604020202020204" pitchFamily="34" charset="0"/>
                <a:ea typeface="MS PGothic" panose="020B0600070205080204" pitchFamily="34" charset="-128"/>
              </a:defRPr>
            </a:lvl4pPr>
            <a:lvl5pPr marL="2057400" indent="-228600" defTabSz="685800">
              <a:defRPr>
                <a:solidFill>
                  <a:schemeClr val="tx1"/>
                </a:solidFill>
                <a:latin typeface="Arial" panose="020B0604020202020204" pitchFamily="34" charset="0"/>
                <a:ea typeface="MS PGothic" panose="020B0600070205080204" pitchFamily="34" charset="-128"/>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fld id="{1BFF3730-F287-4FC1-9F30-195F4B6F3984}" type="slidenum">
              <a:rPr lang="en-US" altLang="en-US" sz="1000" b="1">
                <a:solidFill>
                  <a:srgbClr val="FFFFFF"/>
                </a:solidFill>
              </a:rPr>
              <a:pPr algn="ctr" eaLnBrk="1" hangingPunct="1"/>
              <a:t>6</a:t>
            </a:fld>
            <a:endParaRPr lang="en-US" altLang="en-US" sz="1000" b="1" dirty="0">
              <a:solidFill>
                <a:srgbClr val="FFFFFF"/>
              </a:solidFill>
            </a:endParaRPr>
          </a:p>
        </p:txBody>
      </p:sp>
      <p:sp>
        <p:nvSpPr>
          <p:cNvPr id="12" name="Text Placeholder 3">
            <a:extLst>
              <a:ext uri="{FF2B5EF4-FFF2-40B4-BE49-F238E27FC236}">
                <a16:creationId xmlns:a16="http://schemas.microsoft.com/office/drawing/2014/main" id="{64766810-FEF8-49B0-938D-63A1FA777914}"/>
              </a:ext>
            </a:extLst>
          </p:cNvPr>
          <p:cNvSpPr>
            <a:spLocks noGrp="1" noChangeArrowheads="1"/>
          </p:cNvSpPr>
          <p:nvPr>
            <p:ph type="body" sz="quarter" idx="12"/>
          </p:nvPr>
        </p:nvSpPr>
        <p:spPr bwMode="auto">
          <a:xfrm>
            <a:off x="115611" y="880132"/>
            <a:ext cx="4437339" cy="380616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85750" indent="-285750">
              <a:spcBef>
                <a:spcPct val="0"/>
              </a:spcBef>
              <a:buFont typeface="Arial" panose="020B0604020202020204" pitchFamily="34" charset="0"/>
              <a:buChar char="•"/>
              <a:defRPr/>
            </a:pPr>
            <a:r>
              <a:rPr lang="en-US" altLang="en-US" sz="1600" b="0" dirty="0"/>
              <a:t>BACKGROUND</a:t>
            </a:r>
          </a:p>
          <a:p>
            <a:pPr lvl="1">
              <a:spcBef>
                <a:spcPct val="0"/>
              </a:spcBef>
              <a:defRPr/>
            </a:pPr>
            <a:r>
              <a:rPr lang="en-US" altLang="en-US" dirty="0"/>
              <a:t>Founded in 1831 and is the largest private university in the United States.</a:t>
            </a:r>
          </a:p>
          <a:p>
            <a:pPr lvl="1">
              <a:spcBef>
                <a:spcPct val="0"/>
              </a:spcBef>
              <a:defRPr/>
            </a:pPr>
            <a:r>
              <a:rPr lang="en-US" altLang="en-US" dirty="0"/>
              <a:t>Three degree granting campuses (NY, Abu Dhabi, and Shanghai) and eleven global academic centers.</a:t>
            </a:r>
          </a:p>
          <a:p>
            <a:pPr lvl="1">
              <a:spcBef>
                <a:spcPct val="0"/>
              </a:spcBef>
              <a:defRPr/>
            </a:pPr>
            <a:r>
              <a:rPr lang="en-US" altLang="en-US" dirty="0"/>
              <a:t>In NY, there are 18 schools and colleges</a:t>
            </a:r>
          </a:p>
          <a:p>
            <a:pPr marL="457200" lvl="1" indent="0">
              <a:spcBef>
                <a:spcPct val="0"/>
              </a:spcBef>
              <a:buNone/>
              <a:defRPr/>
            </a:pPr>
            <a:endParaRPr lang="en-US" altLang="en-US" dirty="0"/>
          </a:p>
          <a:p>
            <a:pPr>
              <a:spcBef>
                <a:spcPct val="0"/>
              </a:spcBef>
              <a:buFont typeface="Arial" panose="020B0604020202020204" pitchFamily="34" charset="0"/>
              <a:buChar char="•"/>
              <a:defRPr/>
            </a:pPr>
            <a:r>
              <a:rPr lang="en-US" altLang="en-US" sz="1600" b="0" dirty="0"/>
              <a:t>FINANCIAL HIGHLIGHTS</a:t>
            </a:r>
          </a:p>
          <a:p>
            <a:pPr lvl="1">
              <a:spcBef>
                <a:spcPct val="0"/>
              </a:spcBef>
              <a:defRPr/>
            </a:pPr>
            <a:r>
              <a:rPr lang="en-US" altLang="en-US" dirty="0"/>
              <a:t>Operating Budget: $3.5 billion (University only)</a:t>
            </a:r>
            <a:endParaRPr lang="en-US" altLang="en-US" dirty="0">
              <a:highlight>
                <a:srgbClr val="FFFF00"/>
              </a:highlight>
            </a:endParaRPr>
          </a:p>
          <a:p>
            <a:pPr lvl="1">
              <a:spcBef>
                <a:spcPct val="0"/>
              </a:spcBef>
              <a:defRPr/>
            </a:pPr>
            <a:r>
              <a:rPr lang="en-US" altLang="en-US" dirty="0"/>
              <a:t>Endowment: $4.1 billion</a:t>
            </a:r>
          </a:p>
          <a:p>
            <a:pPr marL="457200" lvl="1" indent="0">
              <a:spcBef>
                <a:spcPct val="0"/>
              </a:spcBef>
              <a:buNone/>
              <a:defRPr/>
            </a:pPr>
            <a:endParaRPr lang="en-US" altLang="en-US" dirty="0"/>
          </a:p>
          <a:p>
            <a:pPr>
              <a:spcBef>
                <a:spcPct val="0"/>
              </a:spcBef>
              <a:buFont typeface="Arial" panose="020B0604020202020204" pitchFamily="34" charset="0"/>
              <a:buChar char="•"/>
              <a:defRPr/>
            </a:pPr>
            <a:r>
              <a:rPr lang="en-US" altLang="en-US" sz="1600" b="0" dirty="0"/>
              <a:t>QUICK FACTS</a:t>
            </a:r>
          </a:p>
          <a:p>
            <a:pPr lvl="1">
              <a:spcBef>
                <a:spcPct val="0"/>
              </a:spcBef>
              <a:defRPr/>
            </a:pPr>
            <a:r>
              <a:rPr lang="en-US" altLang="en-US" dirty="0"/>
              <a:t>About 58,000 students, of which 27,000 undergraduates (Fall 2019)</a:t>
            </a:r>
            <a:endParaRPr lang="en-US" altLang="en-US" dirty="0">
              <a:highlight>
                <a:srgbClr val="FFFF00"/>
              </a:highlight>
            </a:endParaRPr>
          </a:p>
          <a:p>
            <a:pPr lvl="1">
              <a:spcBef>
                <a:spcPct val="0"/>
              </a:spcBef>
              <a:defRPr/>
            </a:pPr>
            <a:r>
              <a:rPr lang="en-US" altLang="en-US" dirty="0"/>
              <a:t>19,000 employees, of which there are 5,000 full-time faculty</a:t>
            </a:r>
          </a:p>
        </p:txBody>
      </p:sp>
      <p:sp>
        <p:nvSpPr>
          <p:cNvPr id="15365" name="Text Placeholder 3">
            <a:extLst>
              <a:ext uri="{FF2B5EF4-FFF2-40B4-BE49-F238E27FC236}">
                <a16:creationId xmlns:a16="http://schemas.microsoft.com/office/drawing/2014/main" id="{035F1C03-DCA5-4B76-A2DA-A17A6654C858}"/>
              </a:ext>
            </a:extLst>
          </p:cNvPr>
          <p:cNvSpPr txBox="1">
            <a:spLocks noChangeArrowheads="1"/>
          </p:cNvSpPr>
          <p:nvPr/>
        </p:nvSpPr>
        <p:spPr bwMode="auto">
          <a:xfrm>
            <a:off x="4887310" y="228600"/>
            <a:ext cx="4029678"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indent="-342900">
              <a:defRPr>
                <a:solidFill>
                  <a:schemeClr val="tx1"/>
                </a:solidFill>
                <a:latin typeface="Arial" panose="020B0604020202020204" pitchFamily="34" charset="0"/>
                <a:ea typeface="MS PGothic" panose="020B0600070205080204" pitchFamily="34" charset="-128"/>
              </a:defRPr>
            </a:lvl1pPr>
            <a:lvl2pPr>
              <a:defRPr>
                <a:solidFill>
                  <a:schemeClr val="tx1"/>
                </a:solidFill>
                <a:latin typeface="Arial" panose="020B0604020202020204" pitchFamily="34" charset="0"/>
                <a:ea typeface="MS PGothic" panose="020B0600070205080204" pitchFamily="34" charset="-128"/>
              </a:defRPr>
            </a:lvl2pPr>
            <a:lvl3pPr>
              <a:defRPr>
                <a:solidFill>
                  <a:schemeClr val="tx1"/>
                </a:solidFill>
                <a:latin typeface="Arial" panose="020B0604020202020204" pitchFamily="34" charset="0"/>
                <a:ea typeface="MS PGothic" panose="020B0600070205080204" pitchFamily="34" charset="-128"/>
              </a:defRPr>
            </a:lvl3pPr>
            <a:lvl4pPr>
              <a:defRPr>
                <a:solidFill>
                  <a:schemeClr val="tx1"/>
                </a:solidFill>
                <a:latin typeface="Arial" panose="020B0604020202020204" pitchFamily="34" charset="0"/>
                <a:ea typeface="MS PGothic" panose="020B0600070205080204" pitchFamily="34" charset="-128"/>
              </a:defRPr>
            </a:lvl4pPr>
            <a:lvl5pPr>
              <a:defRPr>
                <a:solidFill>
                  <a:schemeClr val="tx1"/>
                </a:solidFill>
                <a:latin typeface="Arial" panose="020B0604020202020204" pitchFamily="34" charset="0"/>
                <a:ea typeface="MS PGothic" panose="020B0600070205080204" pitchFamily="34" charset="-128"/>
              </a:defRPr>
            </a:lvl5pPr>
            <a:lvl6pPr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a:buFont typeface="Arial" panose="020B0604020202020204" pitchFamily="34" charset="0"/>
              <a:buNone/>
            </a:pPr>
            <a:r>
              <a:rPr lang="en-US" altLang="en-US" sz="1400" b="1" dirty="0">
                <a:solidFill>
                  <a:schemeClr val="bg1"/>
                </a:solidFill>
              </a:rPr>
              <a:t>NYU Background &amp; Core Objectives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Content Placeholder 7" descr="A sign on the side of a building&#10;&#10;Description automatically generated">
            <a:extLst>
              <a:ext uri="{FF2B5EF4-FFF2-40B4-BE49-F238E27FC236}">
                <a16:creationId xmlns:a16="http://schemas.microsoft.com/office/drawing/2014/main" id="{6F53BCCD-6099-42D4-886C-0656E094F96B}"/>
              </a:ext>
            </a:extLst>
          </p:cNvPr>
          <p:cNvPicPr>
            <a:picLocks noGrp="1" noChangeAspect="1" noChangeArrowheads="1"/>
          </p:cNvPicPr>
          <p:nvPr>
            <p:ph idx="11"/>
          </p:nvPr>
        </p:nvPicPr>
        <p:blipFill>
          <a:blip r:embed="rId3">
            <a:extLst>
              <a:ext uri="{28A0092B-C50C-407E-A947-70E740481C1C}">
                <a14:useLocalDpi xmlns:a14="http://schemas.microsoft.com/office/drawing/2010/main" val="0"/>
              </a:ext>
            </a:extLst>
          </a:blip>
          <a:srcRect/>
          <a:stretch>
            <a:fillRect/>
          </a:stretch>
        </p:blipFill>
        <p:spPr bwMode="auto">
          <a:xfrm>
            <a:off x="3448050" y="717550"/>
            <a:ext cx="5695950" cy="441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Slide Number Placeholder 1">
            <a:extLst>
              <a:ext uri="{FF2B5EF4-FFF2-40B4-BE49-F238E27FC236}">
                <a16:creationId xmlns:a16="http://schemas.microsoft.com/office/drawing/2014/main" id="{0FF26906-6848-4326-9170-7A58DF632FEE}"/>
              </a:ext>
            </a:extLst>
          </p:cNvPr>
          <p:cNvSpPr txBox="1">
            <a:spLocks noChangeArrowheads="1"/>
          </p:cNvSpPr>
          <p:nvPr/>
        </p:nvSpPr>
        <p:spPr bwMode="auto">
          <a:xfrm>
            <a:off x="0" y="4779963"/>
            <a:ext cx="365125" cy="363537"/>
          </a:xfrm>
          <a:prstGeom prst="rect">
            <a:avLst/>
          </a:prstGeom>
          <a:solidFill>
            <a:srgbClr val="57068C"/>
          </a:solidFill>
          <a:ln>
            <a:noFill/>
          </a:ln>
        </p:spPr>
        <p:txBody>
          <a:bodyPr anchor="ctr"/>
          <a:lstStyle>
            <a:lvl1pPr defTabSz="685800">
              <a:defRPr>
                <a:solidFill>
                  <a:schemeClr val="tx1"/>
                </a:solidFill>
                <a:latin typeface="Arial" panose="020B0604020202020204" pitchFamily="34" charset="0"/>
                <a:ea typeface="MS PGothic" panose="020B0600070205080204" pitchFamily="34" charset="-128"/>
              </a:defRPr>
            </a:lvl1pPr>
            <a:lvl2pPr marL="742950" indent="-285750" defTabSz="685800">
              <a:defRPr>
                <a:solidFill>
                  <a:schemeClr val="tx1"/>
                </a:solidFill>
                <a:latin typeface="Arial" panose="020B0604020202020204" pitchFamily="34" charset="0"/>
                <a:ea typeface="MS PGothic" panose="020B0600070205080204" pitchFamily="34" charset="-128"/>
              </a:defRPr>
            </a:lvl2pPr>
            <a:lvl3pPr marL="1143000" indent="-228600" defTabSz="685800">
              <a:defRPr>
                <a:solidFill>
                  <a:schemeClr val="tx1"/>
                </a:solidFill>
                <a:latin typeface="Arial" panose="020B0604020202020204" pitchFamily="34" charset="0"/>
                <a:ea typeface="MS PGothic" panose="020B0600070205080204" pitchFamily="34" charset="-128"/>
              </a:defRPr>
            </a:lvl3pPr>
            <a:lvl4pPr marL="1600200" indent="-228600" defTabSz="685800">
              <a:defRPr>
                <a:solidFill>
                  <a:schemeClr val="tx1"/>
                </a:solidFill>
                <a:latin typeface="Arial" panose="020B0604020202020204" pitchFamily="34" charset="0"/>
                <a:ea typeface="MS PGothic" panose="020B0600070205080204" pitchFamily="34" charset="-128"/>
              </a:defRPr>
            </a:lvl4pPr>
            <a:lvl5pPr marL="2057400" indent="-228600" defTabSz="685800">
              <a:defRPr>
                <a:solidFill>
                  <a:schemeClr val="tx1"/>
                </a:solidFill>
                <a:latin typeface="Arial" panose="020B0604020202020204" pitchFamily="34" charset="0"/>
                <a:ea typeface="MS PGothic" panose="020B0600070205080204" pitchFamily="34" charset="-128"/>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fld id="{1BFF3730-F287-4FC1-9F30-195F4B6F3984}" type="slidenum">
              <a:rPr lang="en-US" altLang="en-US" sz="1000" b="1">
                <a:solidFill>
                  <a:srgbClr val="FFFFFF"/>
                </a:solidFill>
              </a:rPr>
              <a:pPr algn="ctr" eaLnBrk="1" hangingPunct="1"/>
              <a:t>7</a:t>
            </a:fld>
            <a:endParaRPr lang="en-US" altLang="en-US" sz="1000" b="1" dirty="0">
              <a:solidFill>
                <a:srgbClr val="FFFFFF"/>
              </a:solidFill>
            </a:endParaRPr>
          </a:p>
        </p:txBody>
      </p:sp>
      <p:sp>
        <p:nvSpPr>
          <p:cNvPr id="12" name="Text Placeholder 3">
            <a:extLst>
              <a:ext uri="{FF2B5EF4-FFF2-40B4-BE49-F238E27FC236}">
                <a16:creationId xmlns:a16="http://schemas.microsoft.com/office/drawing/2014/main" id="{64766810-FEF8-49B0-938D-63A1FA777914}"/>
              </a:ext>
            </a:extLst>
          </p:cNvPr>
          <p:cNvSpPr>
            <a:spLocks noGrp="1" noChangeArrowheads="1"/>
          </p:cNvSpPr>
          <p:nvPr>
            <p:ph type="body" sz="quarter" idx="12"/>
          </p:nvPr>
        </p:nvSpPr>
        <p:spPr bwMode="auto">
          <a:xfrm>
            <a:off x="115611" y="880132"/>
            <a:ext cx="4437339" cy="380616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85750" indent="-285750">
              <a:spcBef>
                <a:spcPct val="0"/>
              </a:spcBef>
              <a:buFont typeface="Arial" panose="020B0604020202020204" pitchFamily="34" charset="0"/>
              <a:buChar char="•"/>
              <a:defRPr/>
            </a:pPr>
            <a:r>
              <a:rPr lang="en-US" altLang="en-US" sz="1600" b="0" dirty="0"/>
              <a:t>BACKGROUND</a:t>
            </a:r>
          </a:p>
          <a:p>
            <a:pPr lvl="1">
              <a:spcBef>
                <a:spcPct val="0"/>
              </a:spcBef>
              <a:defRPr/>
            </a:pPr>
            <a:r>
              <a:rPr lang="en-US" altLang="en-US" dirty="0"/>
              <a:t>Joint Venture between NYU</a:t>
            </a:r>
          </a:p>
          <a:p>
            <a:pPr lvl="2">
              <a:spcBef>
                <a:spcPct val="0"/>
              </a:spcBef>
              <a:defRPr/>
            </a:pPr>
            <a:r>
              <a:rPr lang="en-US" altLang="en-US" dirty="0"/>
              <a:t>Shanghai Municipal Education Commission</a:t>
            </a:r>
          </a:p>
          <a:p>
            <a:pPr lvl="2">
              <a:spcBef>
                <a:spcPct val="0"/>
              </a:spcBef>
              <a:defRPr/>
            </a:pPr>
            <a:r>
              <a:rPr lang="en-US" altLang="en-US" dirty="0"/>
              <a:t>East China Normal University</a:t>
            </a:r>
          </a:p>
          <a:p>
            <a:pPr lvl="2">
              <a:spcBef>
                <a:spcPct val="0"/>
              </a:spcBef>
              <a:defRPr/>
            </a:pPr>
            <a:r>
              <a:rPr lang="en-US" altLang="en-US" dirty="0"/>
              <a:t>Pudong New Area Government</a:t>
            </a:r>
          </a:p>
          <a:p>
            <a:pPr lvl="1">
              <a:spcBef>
                <a:spcPct val="0"/>
              </a:spcBef>
              <a:defRPr/>
            </a:pPr>
            <a:r>
              <a:rPr lang="en-US" altLang="en-US" dirty="0"/>
              <a:t>Third degree granting campus in NYU’s global network</a:t>
            </a:r>
          </a:p>
          <a:p>
            <a:pPr lvl="1">
              <a:spcBef>
                <a:spcPct val="0"/>
              </a:spcBef>
              <a:defRPr/>
            </a:pPr>
            <a:r>
              <a:rPr lang="en-US" altLang="en-US" dirty="0"/>
              <a:t>Established in 2012 and graduated its first undergraduate class in May 2017</a:t>
            </a:r>
          </a:p>
          <a:p>
            <a:pPr marL="457200" lvl="1" indent="0">
              <a:spcBef>
                <a:spcPct val="0"/>
              </a:spcBef>
              <a:buNone/>
              <a:defRPr/>
            </a:pPr>
            <a:endParaRPr lang="en-US" altLang="en-US" dirty="0"/>
          </a:p>
          <a:p>
            <a:pPr>
              <a:spcBef>
                <a:spcPct val="0"/>
              </a:spcBef>
              <a:buFont typeface="Arial" panose="020B0604020202020204" pitchFamily="34" charset="0"/>
              <a:buChar char="•"/>
              <a:defRPr/>
            </a:pPr>
            <a:r>
              <a:rPr lang="en-US" altLang="en-US" sz="1600" b="0" dirty="0"/>
              <a:t>FINANCIAL HIGHLIGHTS</a:t>
            </a:r>
          </a:p>
          <a:p>
            <a:pPr lvl="1">
              <a:spcBef>
                <a:spcPct val="0"/>
              </a:spcBef>
              <a:defRPr/>
            </a:pPr>
            <a:r>
              <a:rPr lang="en-US" altLang="en-US" dirty="0"/>
              <a:t>Operating Budget:  $100M </a:t>
            </a:r>
            <a:endParaRPr lang="en-US" altLang="en-US" dirty="0">
              <a:highlight>
                <a:srgbClr val="FFFF00"/>
              </a:highlight>
            </a:endParaRPr>
          </a:p>
          <a:p>
            <a:pPr lvl="1">
              <a:spcBef>
                <a:spcPct val="0"/>
              </a:spcBef>
              <a:defRPr/>
            </a:pPr>
            <a:r>
              <a:rPr lang="en-US" altLang="en-US" dirty="0"/>
              <a:t>Total Assets $90M </a:t>
            </a:r>
          </a:p>
          <a:p>
            <a:pPr marL="457200" lvl="1" indent="0">
              <a:spcBef>
                <a:spcPct val="0"/>
              </a:spcBef>
              <a:buNone/>
              <a:defRPr/>
            </a:pPr>
            <a:endParaRPr lang="en-US" altLang="en-US" dirty="0"/>
          </a:p>
          <a:p>
            <a:pPr>
              <a:spcBef>
                <a:spcPct val="0"/>
              </a:spcBef>
              <a:buFont typeface="Arial" panose="020B0604020202020204" pitchFamily="34" charset="0"/>
              <a:buChar char="•"/>
              <a:defRPr/>
            </a:pPr>
            <a:r>
              <a:rPr lang="en-US" altLang="en-US" sz="1600" b="0" dirty="0"/>
              <a:t>QUICK FACTS</a:t>
            </a:r>
          </a:p>
          <a:p>
            <a:pPr lvl="1">
              <a:spcBef>
                <a:spcPct val="0"/>
              </a:spcBef>
              <a:defRPr/>
            </a:pPr>
            <a:r>
              <a:rPr lang="en-US" altLang="en-US" dirty="0"/>
              <a:t>About 1,450 undergraduates (Fall 2019)</a:t>
            </a:r>
            <a:endParaRPr lang="en-US" altLang="en-US" dirty="0">
              <a:highlight>
                <a:srgbClr val="FFFF00"/>
              </a:highlight>
            </a:endParaRPr>
          </a:p>
          <a:p>
            <a:pPr lvl="1">
              <a:spcBef>
                <a:spcPct val="0"/>
              </a:spcBef>
              <a:defRPr/>
            </a:pPr>
            <a:r>
              <a:rPr lang="en-US" altLang="en-US" dirty="0"/>
              <a:t>8:1 student-to-faculty ratio at NYU’s Shanghai campus</a:t>
            </a:r>
          </a:p>
        </p:txBody>
      </p:sp>
      <p:sp>
        <p:nvSpPr>
          <p:cNvPr id="15365" name="Text Placeholder 3">
            <a:extLst>
              <a:ext uri="{FF2B5EF4-FFF2-40B4-BE49-F238E27FC236}">
                <a16:creationId xmlns:a16="http://schemas.microsoft.com/office/drawing/2014/main" id="{035F1C03-DCA5-4B76-A2DA-A17A6654C858}"/>
              </a:ext>
            </a:extLst>
          </p:cNvPr>
          <p:cNvSpPr txBox="1">
            <a:spLocks noChangeArrowheads="1"/>
          </p:cNvSpPr>
          <p:nvPr/>
        </p:nvSpPr>
        <p:spPr bwMode="auto">
          <a:xfrm>
            <a:off x="4887310" y="228600"/>
            <a:ext cx="4029678"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indent="-342900">
              <a:defRPr>
                <a:solidFill>
                  <a:schemeClr val="tx1"/>
                </a:solidFill>
                <a:latin typeface="Arial" panose="020B0604020202020204" pitchFamily="34" charset="0"/>
                <a:ea typeface="MS PGothic" panose="020B0600070205080204" pitchFamily="34" charset="-128"/>
              </a:defRPr>
            </a:lvl1pPr>
            <a:lvl2pPr>
              <a:defRPr>
                <a:solidFill>
                  <a:schemeClr val="tx1"/>
                </a:solidFill>
                <a:latin typeface="Arial" panose="020B0604020202020204" pitchFamily="34" charset="0"/>
                <a:ea typeface="MS PGothic" panose="020B0600070205080204" pitchFamily="34" charset="-128"/>
              </a:defRPr>
            </a:lvl2pPr>
            <a:lvl3pPr>
              <a:defRPr>
                <a:solidFill>
                  <a:schemeClr val="tx1"/>
                </a:solidFill>
                <a:latin typeface="Arial" panose="020B0604020202020204" pitchFamily="34" charset="0"/>
                <a:ea typeface="MS PGothic" panose="020B0600070205080204" pitchFamily="34" charset="-128"/>
              </a:defRPr>
            </a:lvl3pPr>
            <a:lvl4pPr>
              <a:defRPr>
                <a:solidFill>
                  <a:schemeClr val="tx1"/>
                </a:solidFill>
                <a:latin typeface="Arial" panose="020B0604020202020204" pitchFamily="34" charset="0"/>
                <a:ea typeface="MS PGothic" panose="020B0600070205080204" pitchFamily="34" charset="-128"/>
              </a:defRPr>
            </a:lvl4pPr>
            <a:lvl5pPr>
              <a:defRPr>
                <a:solidFill>
                  <a:schemeClr val="tx1"/>
                </a:solidFill>
                <a:latin typeface="Arial" panose="020B0604020202020204" pitchFamily="34" charset="0"/>
                <a:ea typeface="MS PGothic" panose="020B0600070205080204" pitchFamily="34" charset="-128"/>
              </a:defRPr>
            </a:lvl5pPr>
            <a:lvl6pPr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a:buFont typeface="Arial" panose="020B0604020202020204" pitchFamily="34" charset="0"/>
              <a:buNone/>
            </a:pPr>
            <a:r>
              <a:rPr lang="en-US" altLang="en-US" sz="1400" b="1" dirty="0">
                <a:solidFill>
                  <a:schemeClr val="bg1"/>
                </a:solidFill>
              </a:rPr>
              <a:t>NYU Shanghai Background &amp; Core Objectives</a:t>
            </a:r>
          </a:p>
        </p:txBody>
      </p:sp>
    </p:spTree>
    <p:extLst>
      <p:ext uri="{BB962C8B-B14F-4D97-AF65-F5344CB8AC3E}">
        <p14:creationId xmlns:p14="http://schemas.microsoft.com/office/powerpoint/2010/main" val="2640794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Placeholder 7">
            <a:extLst>
              <a:ext uri="{FF2B5EF4-FFF2-40B4-BE49-F238E27FC236}">
                <a16:creationId xmlns:a16="http://schemas.microsoft.com/office/drawing/2014/main" id="{F7D59C49-48BD-40BF-90BB-6412D7922AAF}"/>
              </a:ext>
            </a:extLst>
          </p:cNvPr>
          <p:cNvSpPr>
            <a:spLocks noGrp="1" noChangeArrowheads="1"/>
          </p:cNvSpPr>
          <p:nvPr>
            <p:ph type="body" sz="quarter" idx="12"/>
          </p:nvPr>
        </p:nvSpPr>
        <p:spPr bwMode="auto">
          <a:xfrm>
            <a:off x="1198563" y="773513"/>
            <a:ext cx="2405062" cy="376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Levels of Planning</a:t>
            </a:r>
          </a:p>
          <a:p>
            <a:pPr>
              <a:spcBef>
                <a:spcPct val="0"/>
              </a:spcBef>
            </a:pPr>
            <a:endParaRPr lang="en-US" altLang="en-US" dirty="0"/>
          </a:p>
        </p:txBody>
      </p:sp>
      <p:sp>
        <p:nvSpPr>
          <p:cNvPr id="17411" name="Title 5">
            <a:extLst>
              <a:ext uri="{FF2B5EF4-FFF2-40B4-BE49-F238E27FC236}">
                <a16:creationId xmlns:a16="http://schemas.microsoft.com/office/drawing/2014/main" id="{EC358FF6-2152-41FA-8CA1-A77B84BD0D99}"/>
              </a:ext>
            </a:extLst>
          </p:cNvPr>
          <p:cNvSpPr>
            <a:spLocks noGrp="1" noChangeArrowheads="1"/>
          </p:cNvSpPr>
          <p:nvPr>
            <p:ph type="title" idx="4294967295"/>
          </p:nvPr>
        </p:nvSpPr>
        <p:spPr bwMode="auto">
          <a:xfrm>
            <a:off x="258762" y="1096572"/>
            <a:ext cx="4807223" cy="12890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altLang="en-US" sz="1800" dirty="0"/>
              <a:t>Hybrid Responsibility Centered Management (RCM):  annual financial planning across the organization; budget office and executive leadership financial planning over a 10 year horizon  </a:t>
            </a:r>
            <a:br>
              <a:rPr lang="en-US" altLang="en-US" sz="1800" dirty="0"/>
            </a:br>
            <a:br>
              <a:rPr lang="en-US" altLang="en-US" sz="1800" dirty="0"/>
            </a:br>
            <a:r>
              <a:rPr lang="en-US" altLang="en-US" sz="1800" dirty="0"/>
              <a:t>Unit-level planning: Zero based budgeting incorporated into the process (Level 1) for 50 units. </a:t>
            </a:r>
            <a:br>
              <a:rPr lang="en-US" altLang="en-US" sz="1800" dirty="0"/>
            </a:br>
            <a:br>
              <a:rPr lang="en-US" altLang="en-US" sz="1800" dirty="0"/>
            </a:br>
            <a:r>
              <a:rPr lang="en-US" altLang="en-US" sz="1800" dirty="0"/>
              <a:t>Necessary reporting and analytics to support budget management (Workday) </a:t>
            </a:r>
            <a:br>
              <a:rPr lang="en-US" altLang="en-US" sz="1800" dirty="0"/>
            </a:br>
            <a:r>
              <a:rPr lang="en-US" altLang="en-US" sz="1800" dirty="0"/>
              <a:t>and annual planning.</a:t>
            </a:r>
            <a:br>
              <a:rPr lang="en-US" altLang="en-US" sz="1800" dirty="0"/>
            </a:br>
            <a:endParaRPr lang="en-US" altLang="en-US" sz="1800" dirty="0"/>
          </a:p>
        </p:txBody>
      </p:sp>
      <p:graphicFrame>
        <p:nvGraphicFramePr>
          <p:cNvPr id="13" name="Diagram 12">
            <a:extLst>
              <a:ext uri="{FF2B5EF4-FFF2-40B4-BE49-F238E27FC236}">
                <a16:creationId xmlns:a16="http://schemas.microsoft.com/office/drawing/2014/main" id="{1178E6E2-B898-40CF-B20B-1FE1E72D960A}"/>
              </a:ext>
            </a:extLst>
          </p:cNvPr>
          <p:cNvGraphicFramePr/>
          <p:nvPr/>
        </p:nvGraphicFramePr>
        <p:xfrm>
          <a:off x="2559022" y="1015610"/>
          <a:ext cx="8991600" cy="36960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414" name="Text Placeholder 3">
            <a:extLst>
              <a:ext uri="{FF2B5EF4-FFF2-40B4-BE49-F238E27FC236}">
                <a16:creationId xmlns:a16="http://schemas.microsoft.com/office/drawing/2014/main" id="{5810F9FA-4214-4086-90B5-5D69F8600322}"/>
              </a:ext>
            </a:extLst>
          </p:cNvPr>
          <p:cNvSpPr txBox="1">
            <a:spLocks noGrp="1" noChangeArrowheads="1"/>
          </p:cNvSpPr>
          <p:nvPr>
            <p:ph type="body" sz="quarter" idx="14"/>
          </p:nvPr>
        </p:nvSpPr>
        <p:spPr bwMode="auto">
          <a:xfrm>
            <a:off x="4965539" y="228600"/>
            <a:ext cx="3951449" cy="265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NYU Shanghai Background &amp; Core Objectives</a:t>
            </a:r>
          </a:p>
        </p:txBody>
      </p:sp>
      <p:sp>
        <p:nvSpPr>
          <p:cNvPr id="9" name="Slide Number Placeholder 1">
            <a:extLst>
              <a:ext uri="{FF2B5EF4-FFF2-40B4-BE49-F238E27FC236}">
                <a16:creationId xmlns:a16="http://schemas.microsoft.com/office/drawing/2014/main" id="{00777A80-CC04-4409-8E37-A9FB92D2B04A}"/>
              </a:ext>
            </a:extLst>
          </p:cNvPr>
          <p:cNvSpPr txBox="1">
            <a:spLocks noChangeArrowheads="1"/>
          </p:cNvSpPr>
          <p:nvPr/>
        </p:nvSpPr>
        <p:spPr bwMode="auto">
          <a:xfrm>
            <a:off x="0" y="4779963"/>
            <a:ext cx="365125" cy="363537"/>
          </a:xfrm>
          <a:prstGeom prst="rect">
            <a:avLst/>
          </a:prstGeom>
          <a:solidFill>
            <a:srgbClr val="57068C"/>
          </a:solidFill>
          <a:ln>
            <a:noFill/>
          </a:ln>
        </p:spPr>
        <p:txBody>
          <a:bodyPr anchor="ctr"/>
          <a:lstStyle>
            <a:lvl1pPr defTabSz="685800">
              <a:defRPr>
                <a:solidFill>
                  <a:schemeClr val="tx1"/>
                </a:solidFill>
                <a:latin typeface="Arial" panose="020B0604020202020204" pitchFamily="34" charset="0"/>
                <a:ea typeface="MS PGothic" panose="020B0600070205080204" pitchFamily="34" charset="-128"/>
              </a:defRPr>
            </a:lvl1pPr>
            <a:lvl2pPr marL="742950" indent="-285750" defTabSz="685800">
              <a:defRPr>
                <a:solidFill>
                  <a:schemeClr val="tx1"/>
                </a:solidFill>
                <a:latin typeface="Arial" panose="020B0604020202020204" pitchFamily="34" charset="0"/>
                <a:ea typeface="MS PGothic" panose="020B0600070205080204" pitchFamily="34" charset="-128"/>
              </a:defRPr>
            </a:lvl2pPr>
            <a:lvl3pPr marL="1143000" indent="-228600" defTabSz="685800">
              <a:defRPr>
                <a:solidFill>
                  <a:schemeClr val="tx1"/>
                </a:solidFill>
                <a:latin typeface="Arial" panose="020B0604020202020204" pitchFamily="34" charset="0"/>
                <a:ea typeface="MS PGothic" panose="020B0600070205080204" pitchFamily="34" charset="-128"/>
              </a:defRPr>
            </a:lvl3pPr>
            <a:lvl4pPr marL="1600200" indent="-228600" defTabSz="685800">
              <a:defRPr>
                <a:solidFill>
                  <a:schemeClr val="tx1"/>
                </a:solidFill>
                <a:latin typeface="Arial" panose="020B0604020202020204" pitchFamily="34" charset="0"/>
                <a:ea typeface="MS PGothic" panose="020B0600070205080204" pitchFamily="34" charset="-128"/>
              </a:defRPr>
            </a:lvl4pPr>
            <a:lvl5pPr marL="2057400" indent="-228600" defTabSz="685800">
              <a:defRPr>
                <a:solidFill>
                  <a:schemeClr val="tx1"/>
                </a:solidFill>
                <a:latin typeface="Arial" panose="020B0604020202020204" pitchFamily="34" charset="0"/>
                <a:ea typeface="MS PGothic" panose="020B0600070205080204" pitchFamily="34" charset="-128"/>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fld id="{1BFF3730-F287-4FC1-9F30-195F4B6F3984}" type="slidenum">
              <a:rPr lang="en-US" altLang="en-US" sz="1000" b="1">
                <a:solidFill>
                  <a:srgbClr val="FFFFFF"/>
                </a:solidFill>
              </a:rPr>
              <a:pPr algn="ctr" eaLnBrk="1" hangingPunct="1"/>
              <a:t>8</a:t>
            </a:fld>
            <a:endParaRPr lang="en-US" altLang="en-US" sz="1000" b="1" dirty="0">
              <a:solidFill>
                <a:srgbClr val="FFFFFF"/>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6">
            <a:extLst>
              <a:ext uri="{FF2B5EF4-FFF2-40B4-BE49-F238E27FC236}">
                <a16:creationId xmlns:a16="http://schemas.microsoft.com/office/drawing/2014/main" id="{A85E23FC-F80D-432C-B06A-59F1FECC113C}"/>
              </a:ext>
            </a:extLst>
          </p:cNvPr>
          <p:cNvSpPr txBox="1">
            <a:spLocks/>
          </p:cNvSpPr>
          <p:nvPr/>
        </p:nvSpPr>
        <p:spPr>
          <a:xfrm>
            <a:off x="365125" y="1805651"/>
            <a:ext cx="8443209" cy="2743200"/>
          </a:xfrm>
          <a:prstGeom prst="rect">
            <a:avLst/>
          </a:prstGeom>
          <a:solidFill>
            <a:schemeClr val="bg1">
              <a:lumMod val="95000"/>
            </a:schemeClr>
          </a:solidFill>
          <a:ln>
            <a:solidFill>
              <a:schemeClr val="tx1"/>
            </a:solidFill>
          </a:ln>
        </p:spPr>
        <p:txBody>
          <a:bodyPr lIns="0" tIns="0" rIns="0" bIns="0"/>
          <a:lstStyle>
            <a:lvl1pPr marL="0" indent="-342900" algn="l" defTabSz="457200" rtl="0" eaLnBrk="0" fontAlgn="base" hangingPunct="0">
              <a:spcBef>
                <a:spcPts val="0"/>
              </a:spcBef>
              <a:spcAft>
                <a:spcPct val="0"/>
              </a:spcAft>
              <a:buFont typeface="Arial" panose="020B0604020202020204" pitchFamily="34" charset="0"/>
              <a:defRPr sz="2000" b="1" kern="1200">
                <a:solidFill>
                  <a:schemeClr val="tx1"/>
                </a:solidFill>
                <a:latin typeface="+mn-lt"/>
                <a:ea typeface="MS PGothic" panose="020B0600070205080204" pitchFamily="34" charset="-128"/>
                <a:cs typeface="ＭＳ Ｐゴシック" charset="0"/>
              </a:defRPr>
            </a:lvl1pPr>
            <a:lvl2pPr marL="628650" indent="-171450" algn="l" defTabSz="457200" rtl="0" eaLnBrk="0" fontAlgn="base" hangingPunct="0">
              <a:spcBef>
                <a:spcPts val="0"/>
              </a:spcBef>
              <a:spcAft>
                <a:spcPct val="0"/>
              </a:spcAft>
              <a:buFont typeface="Arial" panose="020B0604020202020204" pitchFamily="34" charset="0"/>
              <a:buChar char="•"/>
              <a:defRPr sz="1400" kern="1200">
                <a:solidFill>
                  <a:schemeClr val="tx1"/>
                </a:solidFill>
                <a:latin typeface="+mn-lt"/>
                <a:ea typeface="MS PGothic" panose="020B0600070205080204" pitchFamily="34" charset="-128"/>
                <a:cs typeface="+mn-cs"/>
              </a:defRPr>
            </a:lvl2pPr>
            <a:lvl3pPr marL="1085850" indent="-171450" algn="l" defTabSz="457200" rtl="0" eaLnBrk="0" fontAlgn="base" hangingPunct="0">
              <a:spcBef>
                <a:spcPts val="0"/>
              </a:spcBef>
              <a:spcAft>
                <a:spcPct val="0"/>
              </a:spcAft>
              <a:buFont typeface="Arial" panose="020B0604020202020204" pitchFamily="34" charset="0"/>
              <a:buChar char="•"/>
              <a:defRPr sz="1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ts val="0"/>
              </a:spcBef>
              <a:spcAft>
                <a:spcPct val="0"/>
              </a:spcAft>
              <a:buFont typeface="Courier New" panose="02070309020205020404" pitchFamily="49" charset="0"/>
              <a:buChar char="o"/>
              <a:defRPr sz="1400" kern="1200">
                <a:solidFill>
                  <a:schemeClr val="tx1"/>
                </a:solidFill>
                <a:latin typeface="+mn-lt"/>
                <a:ea typeface="MS PGothic" panose="020B0600070205080204" pitchFamily="34" charset="-128"/>
                <a:cs typeface="+mn-cs"/>
              </a:defRPr>
            </a:lvl4pPr>
            <a:lvl5pPr marL="2114550" indent="-285750" algn="l" defTabSz="457200" rtl="0" eaLnBrk="0" fontAlgn="base" hangingPunct="0">
              <a:spcBef>
                <a:spcPts val="0"/>
              </a:spcBef>
              <a:spcAft>
                <a:spcPct val="0"/>
              </a:spcAft>
              <a:buFont typeface="Wingdings" panose="05000000000000000000" pitchFamily="2" charset="2"/>
              <a:buChar char="Ø"/>
              <a:defRPr sz="14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spcBef>
                <a:spcPct val="0"/>
              </a:spcBef>
              <a:defRPr/>
            </a:pPr>
            <a:r>
              <a:rPr lang="en-US" sz="1500" b="0" dirty="0"/>
              <a:t>Guiding Principle: Allow users to maintain their unique driver-based models while still effectively consolidating into the Budget Office format.</a:t>
            </a:r>
          </a:p>
          <a:p>
            <a:pPr indent="0">
              <a:spcBef>
                <a:spcPct val="0"/>
              </a:spcBef>
              <a:defRPr/>
            </a:pPr>
            <a:endParaRPr lang="en-US" b="0" dirty="0"/>
          </a:p>
          <a:p>
            <a:pPr lvl="1">
              <a:spcBef>
                <a:spcPct val="0"/>
              </a:spcBef>
              <a:defRPr/>
            </a:pPr>
            <a:r>
              <a:rPr lang="en-US" dirty="0"/>
              <a:t>Produce pro forma financial statements and key metrics from multi-year financial plans</a:t>
            </a:r>
          </a:p>
          <a:p>
            <a:pPr lvl="1">
              <a:spcBef>
                <a:spcPct val="0"/>
              </a:spcBef>
              <a:defRPr/>
            </a:pPr>
            <a:r>
              <a:rPr lang="en-US" dirty="0"/>
              <a:t>Enable live and fully-integrated what-if scenario planning and stress testing</a:t>
            </a:r>
          </a:p>
          <a:p>
            <a:pPr lvl="1">
              <a:spcBef>
                <a:spcPct val="0"/>
              </a:spcBef>
              <a:defRPr/>
            </a:pPr>
            <a:r>
              <a:rPr lang="en-US" dirty="0"/>
              <a:t>Replace decentralized collection of Excel planning models  and processes with more comprehensive and fully-integrated systems</a:t>
            </a:r>
          </a:p>
          <a:p>
            <a:pPr lvl="1">
              <a:spcBef>
                <a:spcPct val="0"/>
              </a:spcBef>
              <a:defRPr/>
            </a:pPr>
            <a:r>
              <a:rPr lang="en-US" dirty="0"/>
              <a:t>Increase efficiency by reducing the amount of time and resources it takes to enter, reconcile, consolidate, and present operating budgets and financial plans</a:t>
            </a:r>
          </a:p>
          <a:p>
            <a:pPr lvl="1">
              <a:spcBef>
                <a:spcPct val="0"/>
              </a:spcBef>
              <a:defRPr/>
            </a:pPr>
            <a:r>
              <a:rPr lang="en-US" dirty="0"/>
              <a:t>Partner effectively with department heads and leadership to transform their strategic goals into operating budgets.</a:t>
            </a:r>
          </a:p>
          <a:p>
            <a:pPr lvl="1">
              <a:spcBef>
                <a:spcPct val="0"/>
              </a:spcBef>
              <a:defRPr/>
            </a:pPr>
            <a:r>
              <a:rPr lang="en-US" dirty="0"/>
              <a:t>Provide planners with the necessary reference tools in one application.</a:t>
            </a:r>
          </a:p>
          <a:p>
            <a:pPr lvl="1">
              <a:defRPr/>
            </a:pPr>
            <a:endParaRPr lang="en-US" sz="600" dirty="0"/>
          </a:p>
          <a:p>
            <a:pPr>
              <a:buFont typeface="Arial" panose="020B0604020202020204" pitchFamily="34" charset="0"/>
              <a:buChar char="•"/>
              <a:defRPr/>
            </a:pPr>
            <a:endParaRPr lang="en-US" sz="1200" b="0" dirty="0"/>
          </a:p>
        </p:txBody>
      </p:sp>
      <p:sp>
        <p:nvSpPr>
          <p:cNvPr id="19461" name="Text Placeholder 3">
            <a:extLst>
              <a:ext uri="{FF2B5EF4-FFF2-40B4-BE49-F238E27FC236}">
                <a16:creationId xmlns:a16="http://schemas.microsoft.com/office/drawing/2014/main" id="{12A42684-B4E8-4D0B-96BB-0C0F90A849C9}"/>
              </a:ext>
            </a:extLst>
          </p:cNvPr>
          <p:cNvSpPr txBox="1">
            <a:spLocks noChangeArrowheads="1"/>
          </p:cNvSpPr>
          <p:nvPr/>
        </p:nvSpPr>
        <p:spPr bwMode="auto">
          <a:xfrm>
            <a:off x="4884516" y="228600"/>
            <a:ext cx="4032472"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indent="-342900">
              <a:defRPr>
                <a:solidFill>
                  <a:schemeClr val="tx1"/>
                </a:solidFill>
                <a:latin typeface="Arial" panose="020B0604020202020204" pitchFamily="34" charset="0"/>
                <a:ea typeface="MS PGothic" panose="020B0600070205080204" pitchFamily="34" charset="-128"/>
              </a:defRPr>
            </a:lvl1pPr>
            <a:lvl2pPr>
              <a:defRPr>
                <a:solidFill>
                  <a:schemeClr val="tx1"/>
                </a:solidFill>
                <a:latin typeface="Arial" panose="020B0604020202020204" pitchFamily="34" charset="0"/>
                <a:ea typeface="MS PGothic" panose="020B0600070205080204" pitchFamily="34" charset="-128"/>
              </a:defRPr>
            </a:lvl2pPr>
            <a:lvl3pPr>
              <a:defRPr>
                <a:solidFill>
                  <a:schemeClr val="tx1"/>
                </a:solidFill>
                <a:latin typeface="Arial" panose="020B0604020202020204" pitchFamily="34" charset="0"/>
                <a:ea typeface="MS PGothic" panose="020B0600070205080204" pitchFamily="34" charset="-128"/>
              </a:defRPr>
            </a:lvl3pPr>
            <a:lvl4pPr>
              <a:defRPr>
                <a:solidFill>
                  <a:schemeClr val="tx1"/>
                </a:solidFill>
                <a:latin typeface="Arial" panose="020B0604020202020204" pitchFamily="34" charset="0"/>
                <a:ea typeface="MS PGothic" panose="020B0600070205080204" pitchFamily="34" charset="-128"/>
              </a:defRPr>
            </a:lvl4pPr>
            <a:lvl5pPr>
              <a:defRPr>
                <a:solidFill>
                  <a:schemeClr val="tx1"/>
                </a:solidFill>
                <a:latin typeface="Arial" panose="020B0604020202020204" pitchFamily="34" charset="0"/>
                <a:ea typeface="MS PGothic" panose="020B0600070205080204" pitchFamily="34" charset="-128"/>
              </a:defRPr>
            </a:lvl5pPr>
            <a:lvl6pPr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a:buFont typeface="Arial" panose="020B0604020202020204" pitchFamily="34" charset="0"/>
              <a:buNone/>
            </a:pPr>
            <a:r>
              <a:rPr lang="en-US" altLang="en-US" sz="1400" b="1" dirty="0">
                <a:solidFill>
                  <a:schemeClr val="bg1"/>
                </a:solidFill>
              </a:rPr>
              <a:t>NYU Shanghai Background &amp; Core Objectives</a:t>
            </a:r>
          </a:p>
        </p:txBody>
      </p:sp>
      <p:sp>
        <p:nvSpPr>
          <p:cNvPr id="3" name="Rectangle 2">
            <a:extLst>
              <a:ext uri="{FF2B5EF4-FFF2-40B4-BE49-F238E27FC236}">
                <a16:creationId xmlns:a16="http://schemas.microsoft.com/office/drawing/2014/main" id="{3A58C1C1-26BC-46F6-9170-BEAD77B93004}"/>
              </a:ext>
            </a:extLst>
          </p:cNvPr>
          <p:cNvSpPr/>
          <p:nvPr/>
        </p:nvSpPr>
        <p:spPr>
          <a:xfrm>
            <a:off x="365125" y="797477"/>
            <a:ext cx="8443209" cy="853252"/>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endParaRPr lang="en-US" altLang="en-US" sz="1600" dirty="0"/>
          </a:p>
          <a:p>
            <a:r>
              <a:rPr lang="en-US" altLang="en-US" sz="1500" dirty="0"/>
              <a:t>Goal:  Implement Anaplan technology to enable a more insightful planning process, with focus on budgeting, long range planning, scenario analysis, and enhanced user experience for the Shanghai location.</a:t>
            </a:r>
          </a:p>
          <a:p>
            <a:endParaRPr lang="en-US" sz="1600" dirty="0"/>
          </a:p>
        </p:txBody>
      </p:sp>
      <p:sp>
        <p:nvSpPr>
          <p:cNvPr id="10" name="Slide Number Placeholder 1">
            <a:extLst>
              <a:ext uri="{FF2B5EF4-FFF2-40B4-BE49-F238E27FC236}">
                <a16:creationId xmlns:a16="http://schemas.microsoft.com/office/drawing/2014/main" id="{C6EC11BA-594B-47F9-BC10-59794E5FBFC8}"/>
              </a:ext>
            </a:extLst>
          </p:cNvPr>
          <p:cNvSpPr txBox="1">
            <a:spLocks noChangeArrowheads="1"/>
          </p:cNvSpPr>
          <p:nvPr/>
        </p:nvSpPr>
        <p:spPr bwMode="auto">
          <a:xfrm>
            <a:off x="0" y="4779963"/>
            <a:ext cx="365125" cy="363537"/>
          </a:xfrm>
          <a:prstGeom prst="rect">
            <a:avLst/>
          </a:prstGeom>
          <a:solidFill>
            <a:srgbClr val="57068C"/>
          </a:solidFill>
          <a:ln>
            <a:noFill/>
          </a:ln>
        </p:spPr>
        <p:txBody>
          <a:bodyPr anchor="ctr"/>
          <a:lstStyle>
            <a:lvl1pPr defTabSz="685800">
              <a:defRPr>
                <a:solidFill>
                  <a:schemeClr val="tx1"/>
                </a:solidFill>
                <a:latin typeface="Arial" panose="020B0604020202020204" pitchFamily="34" charset="0"/>
                <a:ea typeface="MS PGothic" panose="020B0600070205080204" pitchFamily="34" charset="-128"/>
              </a:defRPr>
            </a:lvl1pPr>
            <a:lvl2pPr marL="742950" indent="-285750" defTabSz="685800">
              <a:defRPr>
                <a:solidFill>
                  <a:schemeClr val="tx1"/>
                </a:solidFill>
                <a:latin typeface="Arial" panose="020B0604020202020204" pitchFamily="34" charset="0"/>
                <a:ea typeface="MS PGothic" panose="020B0600070205080204" pitchFamily="34" charset="-128"/>
              </a:defRPr>
            </a:lvl2pPr>
            <a:lvl3pPr marL="1143000" indent="-228600" defTabSz="685800">
              <a:defRPr>
                <a:solidFill>
                  <a:schemeClr val="tx1"/>
                </a:solidFill>
                <a:latin typeface="Arial" panose="020B0604020202020204" pitchFamily="34" charset="0"/>
                <a:ea typeface="MS PGothic" panose="020B0600070205080204" pitchFamily="34" charset="-128"/>
              </a:defRPr>
            </a:lvl3pPr>
            <a:lvl4pPr marL="1600200" indent="-228600" defTabSz="685800">
              <a:defRPr>
                <a:solidFill>
                  <a:schemeClr val="tx1"/>
                </a:solidFill>
                <a:latin typeface="Arial" panose="020B0604020202020204" pitchFamily="34" charset="0"/>
                <a:ea typeface="MS PGothic" panose="020B0600070205080204" pitchFamily="34" charset="-128"/>
              </a:defRPr>
            </a:lvl4pPr>
            <a:lvl5pPr marL="2057400" indent="-228600" defTabSz="685800">
              <a:defRPr>
                <a:solidFill>
                  <a:schemeClr val="tx1"/>
                </a:solidFill>
                <a:latin typeface="Arial" panose="020B0604020202020204" pitchFamily="34" charset="0"/>
                <a:ea typeface="MS PGothic" panose="020B0600070205080204" pitchFamily="34" charset="-128"/>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fld id="{1BFF3730-F287-4FC1-9F30-195F4B6F3984}" type="slidenum">
              <a:rPr lang="en-US" altLang="en-US" sz="1000" b="1">
                <a:solidFill>
                  <a:srgbClr val="FFFFFF"/>
                </a:solidFill>
              </a:rPr>
              <a:pPr algn="ctr" eaLnBrk="1" hangingPunct="1"/>
              <a:t>9</a:t>
            </a:fld>
            <a:endParaRPr lang="en-US" altLang="en-US" sz="1000" b="1" dirty="0">
              <a:solidFill>
                <a:srgbClr val="FFFFFF"/>
              </a:solidFill>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6Aw4mLYhXNZNekLvF2Sk0w"/>
</p:tagLst>
</file>

<file path=ppt/theme/theme1.xml><?xml version="1.0" encoding="utf-8"?>
<a:theme xmlns:a="http://schemas.openxmlformats.org/drawingml/2006/main" name="NYU Master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Anaplan">
  <a:themeElements>
    <a:clrScheme name="Anaplan - update 1">
      <a:dk1>
        <a:srgbClr val="000000"/>
      </a:dk1>
      <a:lt1>
        <a:srgbClr val="FFFFFF"/>
      </a:lt1>
      <a:dk2>
        <a:srgbClr val="0B2265"/>
      </a:dk2>
      <a:lt2>
        <a:srgbClr val="D6006D"/>
      </a:lt2>
      <a:accent1>
        <a:srgbClr val="00C7B2"/>
      </a:accent1>
      <a:accent2>
        <a:srgbClr val="00A9E0"/>
      </a:accent2>
      <a:accent3>
        <a:srgbClr val="93D500"/>
      </a:accent3>
      <a:accent4>
        <a:srgbClr val="FFDA00"/>
      </a:accent4>
      <a:accent5>
        <a:srgbClr val="FF6B00"/>
      </a:accent5>
      <a:accent6>
        <a:srgbClr val="B14FC5"/>
      </a:accent6>
      <a:hlink>
        <a:srgbClr val="B14FC5"/>
      </a:hlink>
      <a:folHlink>
        <a:srgbClr val="B14FC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sz="1600" dirty="0" err="1" smtClean="0">
            <a:solidFill>
              <a:schemeClr val="bg1"/>
            </a:solidFill>
            <a:latin typeface="Verdana" charset="0"/>
            <a:ea typeface="Verdana" charset="0"/>
            <a:cs typeface="Verdana"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solidFill>
          <a:headEnd type="none"/>
          <a:tailEnd type="none"/>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600" b="0" dirty="0" err="1" smtClean="0">
            <a:solidFill>
              <a:schemeClr val="tx1">
                <a:lumMod val="65000"/>
                <a:lumOff val="35000"/>
              </a:schemeClr>
            </a:solidFill>
            <a:latin typeface="Proxima Nova" panose="02000506030000020004" pitchFamily="2" charset="0"/>
            <a:ea typeface="Verdana" charset="0"/>
            <a:cs typeface="Verdana" charset="0"/>
          </a:defRPr>
        </a:defPPr>
      </a:lstStyle>
    </a:txDef>
  </a:objectDefaults>
  <a:extraClrSchemeLst/>
  <a:extLst>
    <a:ext uri="{05A4C25C-085E-4340-85A3-A5531E510DB2}">
      <thm15:themeFamily xmlns:thm15="http://schemas.microsoft.com/office/thememl/2012/main" name="Anaplan" id="{4CAA6598-02B8-994A-A258-05814F96B992}" vid="{EA4A7944-4E0C-C543-AAFA-15667AF0162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1129</Words>
  <Application>Microsoft Office PowerPoint</Application>
  <PresentationFormat>On-screen Show (16:9)</PresentationFormat>
  <Paragraphs>237</Paragraphs>
  <Slides>24</Slides>
  <Notes>24</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24</vt:i4>
      </vt:variant>
    </vt:vector>
  </HeadingPairs>
  <TitlesOfParts>
    <vt:vector size="37" baseType="lpstr">
      <vt:lpstr>Arial</vt:lpstr>
      <vt:lpstr>Arial Narrow</vt:lpstr>
      <vt:lpstr>Calibri</vt:lpstr>
      <vt:lpstr>Courier New</vt:lpstr>
      <vt:lpstr>Proxima Nova</vt:lpstr>
      <vt:lpstr>Proxima Nova Black</vt:lpstr>
      <vt:lpstr>Proxima Nova Extrabold</vt:lpstr>
      <vt:lpstr>Trebuchet MS</vt:lpstr>
      <vt:lpstr>Verdana</vt:lpstr>
      <vt:lpstr>Wingdings</vt:lpstr>
      <vt:lpstr>NYU Master Template</vt:lpstr>
      <vt:lpstr>2_Anaplan</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Hybrid Responsibility Centered Management (RCM):  annual financial planning across the organization; budget office and executive leadership financial planning over a 10 year horizon    Unit-level planning: Zero based budgeting incorporated into the process (Level 1) for 50 units.   Necessary reporting and analytics to support budget management (Workday)  and annual planning.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2019-08-25T21:30:09Z</dcterms:created>
  <dcterms:modified xsi:type="dcterms:W3CDTF">2021-07-14T15:51:26Z</dcterms:modified>
</cp:coreProperties>
</file>