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82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63"/>
    <p:restoredTop sz="94547"/>
  </p:normalViewPr>
  <p:slideViewPr>
    <p:cSldViewPr snapToGrid="0" snapToObjects="1">
      <p:cViewPr varScale="1">
        <p:scale>
          <a:sx n="102" d="100"/>
          <a:sy n="102" d="100"/>
        </p:scale>
        <p:origin x="12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8/4/21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8/4/21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MS PGothic" pitchFamily="34" charset="-128"/>
              </a:rPr>
              <a:t>A Culture of Assessment</a:t>
            </a:r>
            <a:br>
              <a:rPr lang="en-US" altLang="en-US" dirty="0">
                <a:ea typeface="MS PGothic" pitchFamily="34" charset="-128"/>
              </a:rPr>
            </a:b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Wednesday, August 4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AB99-F681-4176-8041-CD932AF9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Order</a:t>
            </a:r>
            <a:br>
              <a:rPr lang="en-US" dirty="0"/>
            </a:br>
            <a:r>
              <a:rPr lang="en-US" dirty="0"/>
              <a:t>Multiple Choice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5E360-477E-4240-AEDB-2A80BD0A8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--Filo/Getty Images                 </a:t>
            </a:r>
          </a:p>
        </p:txBody>
      </p:sp>
      <p:pic>
        <p:nvPicPr>
          <p:cNvPr id="5" name="Picture 4" descr="A picture containing electronics, game, plastic&#10;&#10;Description automatically generated">
            <a:extLst>
              <a:ext uri="{FF2B5EF4-FFF2-40B4-BE49-F238E27FC236}">
                <a16:creationId xmlns:a16="http://schemas.microsoft.com/office/drawing/2014/main" id="{89892122-7A53-4009-94D2-F13CAA143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71" y="1811547"/>
            <a:ext cx="4019909" cy="40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7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FF0E-D500-4231-BCBB-DAFD827D6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Transcripts for Careers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3AEFE-D78F-4B34-8391-5AA4E90C4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--</a:t>
            </a:r>
            <a:r>
              <a:rPr lang="en-US" sz="1200" i="1" dirty="0" err="1"/>
              <a:t>Threespeed</a:t>
            </a:r>
            <a:r>
              <a:rPr lang="en-US" sz="1200" i="1" dirty="0"/>
              <a:t> Jones/Getty Images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57DF191F-C8CD-4049-84F0-F4A6169A6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2" y="1958010"/>
            <a:ext cx="5436056" cy="36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80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B746-7B25-45CC-946E-B94BA40D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Self-Knowledge in a Changing</a:t>
            </a:r>
            <a:br>
              <a:rPr lang="en-US" dirty="0"/>
            </a:br>
            <a:r>
              <a:rPr lang="en-US" dirty="0"/>
              <a:t>World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FA88A-C1CE-4F8D-B841-BBE95E753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--</a:t>
            </a:r>
            <a:r>
              <a:rPr lang="en-US" sz="1200" i="1" dirty="0" err="1"/>
              <a:t>Imrsquid</a:t>
            </a:r>
            <a:r>
              <a:rPr lang="en-US" sz="1200" i="1" dirty="0"/>
              <a:t>/Getty Images</a:t>
            </a:r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0009C48-ECF8-47F1-8EDD-508556FDD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11" y="1958010"/>
            <a:ext cx="2551823" cy="38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0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866C9-DA29-448C-8F83-479709B1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Creating </a:t>
            </a:r>
            <a:br>
              <a:rPr lang="en-US" dirty="0"/>
            </a:br>
            <a:r>
              <a:rPr lang="en-US" dirty="0"/>
              <a:t>a Culture of Assessment?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9F086-ECF3-4E98-A5D3-1B66A26CD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--</a:t>
            </a:r>
            <a:r>
              <a:rPr lang="en-US" sz="1200" i="1" dirty="0" err="1"/>
              <a:t>Canan</a:t>
            </a:r>
            <a:r>
              <a:rPr lang="en-US" sz="1200" i="1" dirty="0"/>
              <a:t> </a:t>
            </a:r>
            <a:r>
              <a:rPr lang="en-US" sz="1200" i="1" dirty="0" err="1"/>
              <a:t>Turan</a:t>
            </a:r>
            <a:r>
              <a:rPr lang="en-US" sz="1200" i="1" dirty="0"/>
              <a:t>/Getty Images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2D7820C8-70C4-4586-B7FD-35D4773F6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66" y="2100956"/>
            <a:ext cx="5624692" cy="316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7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427E-693D-4958-8352-42E7E146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6C34F-0C90-4082-B06E-80741B75D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39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0158-04ED-CB47-A218-B4A797EE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Thanks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4DD12-F97C-9A4E-A2C3-E235A8336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801" y="3293432"/>
            <a:ext cx="5988398" cy="141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9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u="sng" dirty="0">
                <a:solidFill>
                  <a:srgbClr val="EE7531"/>
                </a:solidFill>
              </a:rPr>
              <a:t>doug.lederman@insidehighered.com</a:t>
            </a:r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1054-48A2-4DB1-A81D-B0055453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History </a:t>
            </a:r>
            <a:br>
              <a:rPr lang="en-US" dirty="0"/>
            </a:br>
            <a:r>
              <a:rPr lang="en-US" dirty="0"/>
              <a:t>of Assessment?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0E6C3-50FC-4C88-B179-CE3E3858C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doing things that are required (with a few believers).</a:t>
            </a:r>
          </a:p>
          <a:p>
            <a:r>
              <a:rPr lang="en-US" dirty="0"/>
              <a:t>To doing things that will genuinely improve an institution (and that may also satisfy those looking on).</a:t>
            </a:r>
          </a:p>
        </p:txBody>
      </p:sp>
    </p:spTree>
    <p:extLst>
      <p:ext uri="{BB962C8B-B14F-4D97-AF65-F5344CB8AC3E}">
        <p14:creationId xmlns:p14="http://schemas.microsoft.com/office/powerpoint/2010/main" val="106594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AD25-8DF2-4B11-8D10-C2962AF0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Assessment’s Purpose?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800EC-D72A-412E-B4AC-8F6E44C31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students</a:t>
            </a:r>
          </a:p>
          <a:p>
            <a:r>
              <a:rPr lang="en-US" dirty="0"/>
              <a:t>For faculty members</a:t>
            </a:r>
          </a:p>
          <a:p>
            <a:r>
              <a:rPr lang="en-US" dirty="0"/>
              <a:t>For academic programs</a:t>
            </a:r>
          </a:p>
          <a:p>
            <a:r>
              <a:rPr lang="en-US" dirty="0"/>
              <a:t>For institutions</a:t>
            </a:r>
          </a:p>
          <a:p>
            <a:r>
              <a:rPr lang="en-US"/>
              <a:t>For accreditors</a:t>
            </a:r>
            <a:endParaRPr lang="en-US" dirty="0"/>
          </a:p>
          <a:p>
            <a:r>
              <a:rPr lang="en-US" dirty="0"/>
              <a:t>For state and federal officials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6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4EFCB-2707-49AC-BE77-1CA552DA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a Learning Community</a:t>
            </a:r>
            <a:br>
              <a:rPr lang="en-US" dirty="0"/>
            </a:br>
            <a:r>
              <a:rPr lang="en-US" dirty="0"/>
              <a:t>Not a Learning Community?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ED93874A-D690-44C0-B317-FB5BCB20E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52426"/>
            <a:ext cx="7886700" cy="3896149"/>
          </a:xfrm>
        </p:spPr>
      </p:pic>
    </p:spTree>
    <p:extLst>
      <p:ext uri="{BB962C8B-B14F-4D97-AF65-F5344CB8AC3E}">
        <p14:creationId xmlns:p14="http://schemas.microsoft.com/office/powerpoint/2010/main" val="52209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7F810-1339-4681-9A5D-1E064C4A5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State Financing Models</a:t>
            </a:r>
            <a:br>
              <a:rPr lang="en-US" dirty="0"/>
            </a:br>
            <a:r>
              <a:rPr lang="en-US" dirty="0"/>
              <a:t>Promote Equity?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24ACE-459A-4C5A-A1E7-F3625D122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--University of Cincinnati   </a:t>
            </a:r>
          </a:p>
        </p:txBody>
      </p:sp>
      <p:pic>
        <p:nvPicPr>
          <p:cNvPr id="5" name="Picture 4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07BAF410-E502-4D3C-988C-D68C3B1ED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73" y="2118643"/>
            <a:ext cx="5253487" cy="318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3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9ECC3-D3B5-4B2A-B6A9-DA293BED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Evaluations </a:t>
            </a:r>
            <a:br>
              <a:rPr lang="en-US" dirty="0"/>
            </a:br>
            <a:r>
              <a:rPr lang="en-US" dirty="0"/>
              <a:t>of Faculty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35C28-8A95-494A-B9E7-7F4285CD5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--Wikimedia Commons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7F7F846-D334-49C9-B9FE-145A3643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6589"/>
            <a:ext cx="8971472" cy="151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1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4BF1-1845-4BBE-8569-9FF57AED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Needs Remediation?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CFE83-8A9F-4BD2-A065-7100B989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--</a:t>
            </a:r>
            <a:r>
              <a:rPr lang="en-US" sz="1200" i="1" dirty="0" err="1"/>
              <a:t>Brauns</a:t>
            </a:r>
            <a:r>
              <a:rPr lang="en-US" sz="1200" i="1" dirty="0"/>
              <a:t>/E+/Getty Images</a:t>
            </a:r>
          </a:p>
        </p:txBody>
      </p:sp>
      <p:pic>
        <p:nvPicPr>
          <p:cNvPr id="5" name="Picture 4" descr="A teacher teaching a student in a classroom&#10;&#10;Description automatically generated with low confidence">
            <a:extLst>
              <a:ext uri="{FF2B5EF4-FFF2-40B4-BE49-F238E27FC236}">
                <a16:creationId xmlns:a16="http://schemas.microsoft.com/office/drawing/2014/main" id="{11B7D93D-BC08-4561-9235-695858CF3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22" y="2165229"/>
            <a:ext cx="2804239" cy="41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0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0B59-B2E9-459C-B659-7FEB2FAE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Student Participation</a:t>
            </a:r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65D49EB-347A-4BF6-87BB-BE57F7169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461" y="1957388"/>
            <a:ext cx="7221077" cy="4086225"/>
          </a:xfrm>
        </p:spPr>
      </p:pic>
    </p:spTree>
    <p:extLst>
      <p:ext uri="{BB962C8B-B14F-4D97-AF65-F5344CB8AC3E}">
        <p14:creationId xmlns:p14="http://schemas.microsoft.com/office/powerpoint/2010/main" val="87256817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1004</TotalTime>
  <Words>221</Words>
  <Application>Microsoft Macintosh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A Culture of Assessment </vt:lpstr>
      <vt:lpstr>Presenters</vt:lpstr>
      <vt:lpstr>What Is the History  of Assessment?</vt:lpstr>
      <vt:lpstr>What Is Assessment’s Purpose?</vt:lpstr>
      <vt:lpstr>When Is a Learning Community Not a Learning Community?</vt:lpstr>
      <vt:lpstr>How Can State Financing Models Promote Equity?</vt:lpstr>
      <vt:lpstr>Student Evaluations  of Faculty Members</vt:lpstr>
      <vt:lpstr>Who Needs Remediation?</vt:lpstr>
      <vt:lpstr>Assessing Student Participation</vt:lpstr>
      <vt:lpstr>Higher Order Multiple Choice Tests</vt:lpstr>
      <vt:lpstr>Transcripts for Careers</vt:lpstr>
      <vt:lpstr>Self-Knowledge in a Changing World of Work</vt:lpstr>
      <vt:lpstr>Are We Creating  a Culture of Assessment?</vt:lpstr>
      <vt:lpstr>Q&amp;A</vt:lpstr>
      <vt:lpstr>With Thanks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Lauren Medway</cp:lastModifiedBy>
  <cp:revision>109</cp:revision>
  <dcterms:created xsi:type="dcterms:W3CDTF">2017-05-09T13:33:13Z</dcterms:created>
  <dcterms:modified xsi:type="dcterms:W3CDTF">2021-08-04T12:56:20Z</dcterms:modified>
</cp:coreProperties>
</file>