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292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1"/>
    <p:restoredTop sz="94578"/>
  </p:normalViewPr>
  <p:slideViewPr>
    <p:cSldViewPr snapToGrid="0" snapToObjects="1">
      <p:cViewPr varScale="1">
        <p:scale>
          <a:sx n="67" d="100"/>
          <a:sy n="67" d="100"/>
        </p:scale>
        <p:origin x="-11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2/16/21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2/16/21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ott.jaschik@insidehighered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28650" y="2037522"/>
            <a:ext cx="7886700" cy="2074103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/>
              <a:t>Getting Personal:</a:t>
            </a:r>
            <a:br>
              <a:rPr lang="en-US" dirty="0"/>
            </a:br>
            <a:r>
              <a:rPr lang="en-US" dirty="0"/>
              <a:t>The Best Way to Recruit</a:t>
            </a:r>
            <a:br>
              <a:rPr lang="en-US" dirty="0"/>
            </a:br>
            <a:r>
              <a:rPr lang="en-US" dirty="0"/>
              <a:t>and Retain Students</a:t>
            </a:r>
            <a:r>
              <a:rPr lang="en-US" altLang="en-US" dirty="0">
                <a:ea typeface="MS PGothic" pitchFamily="34" charset="-128"/>
              </a:rPr>
              <a:t/>
            </a:r>
            <a:br>
              <a:rPr lang="en-US" altLang="en-US" dirty="0">
                <a:ea typeface="MS PGothic" pitchFamily="34" charset="-128"/>
              </a:rPr>
            </a:br>
            <a:endParaRPr lang="en-US" altLang="en-US" dirty="0">
              <a:ea typeface="MS PGothic" pitchFamily="34" charset="-128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Wednesday, February 17, 2021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5B4C6E-1981-4CD4-8C96-E6794FE2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Reasons to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55F8EE-0699-4F3A-9793-298EC096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Attendance at virtual events</a:t>
            </a:r>
          </a:p>
          <a:p>
            <a:r>
              <a:rPr lang="en-US" dirty="0"/>
              <a:t>To notify students of </a:t>
            </a:r>
            <a:r>
              <a:rPr lang="en-US"/>
              <a:t>policy changes</a:t>
            </a:r>
          </a:p>
        </p:txBody>
      </p:sp>
    </p:spTree>
    <p:extLst>
      <p:ext uri="{BB962C8B-B14F-4D97-AF65-F5344CB8AC3E}">
        <p14:creationId xmlns:p14="http://schemas.microsoft.com/office/powerpoint/2010/main" val="18922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367617-A0DA-4A12-8889-DDCAC619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 State U – Channel Islands</a:t>
            </a:r>
          </a:p>
        </p:txBody>
      </p:sp>
      <p:pic>
        <p:nvPicPr>
          <p:cNvPr id="5" name="Content Placeholder 4" descr="A picture containing tree, outdoor&#10;&#10;Description automatically generated">
            <a:extLst>
              <a:ext uri="{FF2B5EF4-FFF2-40B4-BE49-F238E27FC236}">
                <a16:creationId xmlns:a16="http://schemas.microsoft.com/office/drawing/2014/main" xmlns="" id="{92B230AA-D668-44E2-87CC-E7A670E9E4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800" y="1957388"/>
            <a:ext cx="7264400" cy="4086225"/>
          </a:xfrm>
        </p:spPr>
      </p:pic>
    </p:spTree>
    <p:extLst>
      <p:ext uri="{BB962C8B-B14F-4D97-AF65-F5344CB8AC3E}">
        <p14:creationId xmlns:p14="http://schemas.microsoft.com/office/powerpoint/2010/main" val="1383025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FA702-E8B0-410B-927A-9EC4CEAC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 the Ultimate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BF4534-74D1-461A-A9A7-4866F8A9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Engagement</a:t>
            </a:r>
          </a:p>
          <a:p>
            <a:r>
              <a:rPr lang="en-US" dirty="0"/>
              <a:t>Completion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D5D53-8083-4844-899A-26791802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30865-5A74-423A-9ABB-314F7064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  <a:p>
            <a:r>
              <a:rPr lang="en-US" dirty="0"/>
              <a:t>Your suggestions for </a:t>
            </a:r>
            <a:r>
              <a:rPr lang="en-US"/>
              <a:t>future coverage</a:t>
            </a:r>
          </a:p>
        </p:txBody>
      </p:sp>
    </p:spTree>
    <p:extLst>
      <p:ext uri="{BB962C8B-B14F-4D97-AF65-F5344CB8AC3E}">
        <p14:creationId xmlns:p14="http://schemas.microsoft.com/office/powerpoint/2010/main" val="2714470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4" name="Picture 3" descr="AdmitHub-Logo-600x200 (2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3429000"/>
            <a:ext cx="72136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23260-C46A-4001-B8AB-70E66BDF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Coronavirus Pandemic</a:t>
            </a:r>
          </a:p>
        </p:txBody>
      </p:sp>
      <p:pic>
        <p:nvPicPr>
          <p:cNvPr id="5" name="Content Placeholder 4" descr="A picture containing table, lit, orange, sitting&#10;&#10;Description automatically generated">
            <a:extLst>
              <a:ext uri="{FF2B5EF4-FFF2-40B4-BE49-F238E27FC236}">
                <a16:creationId xmlns:a16="http://schemas.microsoft.com/office/drawing/2014/main" xmlns="" id="{3327976D-DE04-4AC0-8876-D92A381BC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1497" y="2365513"/>
            <a:ext cx="3460876" cy="3041374"/>
          </a:xfrm>
        </p:spPr>
      </p:pic>
    </p:spTree>
    <p:extLst>
      <p:ext uri="{BB962C8B-B14F-4D97-AF65-F5344CB8AC3E}">
        <p14:creationId xmlns:p14="http://schemas.microsoft.com/office/powerpoint/2010/main" val="2873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1C8D1-40C7-45F2-8FA0-5EF32A4D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976250-AE66-41A2-B30D-F73EA3466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pandemic forced colleges to largely abandon the most effective approach to recruiting: getting students to visit.</a:t>
            </a:r>
          </a:p>
          <a:p>
            <a:r>
              <a:rPr lang="en-US" dirty="0"/>
              <a:t>Why does the campus visit have so much of </a:t>
            </a:r>
            <a:r>
              <a:rPr lang="en-US"/>
              <a:t>an impact (</a:t>
            </a:r>
            <a:r>
              <a:rPr lang="en-US" dirty="0"/>
              <a:t>regardless of which campus students are visiting)?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2E1F88-99FC-4378-A230-48EF38E2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Remotely, </a:t>
            </a:r>
            <a:br>
              <a:rPr lang="en-US" dirty="0"/>
            </a:br>
            <a:r>
              <a:rPr lang="en-US"/>
              <a:t>but Personally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79023D-E864-4353-A14D-1AF70458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best presentations are short.</a:t>
            </a:r>
          </a:p>
          <a:p>
            <a:r>
              <a:rPr lang="en-US" dirty="0"/>
              <a:t>But remember that students will watch several presentations.</a:t>
            </a:r>
          </a:p>
          <a:p>
            <a:r>
              <a:rPr lang="en-US" dirty="0"/>
              <a:t>Separate out the topics. There is no indication a student interested in being a physics major will have an interest in financial aid. But (some) students are interested in both topics.</a:t>
            </a:r>
          </a:p>
        </p:txBody>
      </p:sp>
    </p:spTree>
    <p:extLst>
      <p:ext uri="{BB962C8B-B14F-4D97-AF65-F5344CB8AC3E}">
        <p14:creationId xmlns:p14="http://schemas.microsoft.com/office/powerpoint/2010/main" val="154164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F17EC-8F12-4BC8-9AB0-21724726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Key Point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5A758B-92CB-4EBA-B723-4A52ED981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principle people talk about for video ALSO applies to in-person meetings, texting and other forms </a:t>
            </a:r>
            <a:r>
              <a:rPr lang="en-US"/>
              <a:t>of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71855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9DED8F-820C-4F30-B12D-62954775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Texting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7942DB-6B6F-47D3-B558-06CA7BEFC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--</a:t>
            </a:r>
            <a:r>
              <a:rPr lang="en-US" sz="1200" i="1" dirty="0" err="1"/>
              <a:t>Delmaine</a:t>
            </a:r>
            <a:r>
              <a:rPr lang="en-US" sz="1200" i="1" dirty="0"/>
              <a:t> </a:t>
            </a:r>
            <a:r>
              <a:rPr lang="en-US" sz="1200" i="1" dirty="0" err="1"/>
              <a:t>Donson</a:t>
            </a:r>
            <a:r>
              <a:rPr lang="en-US" sz="1200" i="1" dirty="0"/>
              <a:t> / Getty Images</a:t>
            </a:r>
          </a:p>
        </p:txBody>
      </p:sp>
      <p:pic>
        <p:nvPicPr>
          <p:cNvPr id="5" name="Picture 4" descr="A person holding a phone&#10;&#10;Description automatically generated with low confidence">
            <a:extLst>
              <a:ext uri="{FF2B5EF4-FFF2-40B4-BE49-F238E27FC236}">
                <a16:creationId xmlns:a16="http://schemas.microsoft.com/office/drawing/2014/main" xmlns="" id="{3E75C1EE-1915-4E98-ACC9-7F96B2A2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887" y="2394750"/>
            <a:ext cx="4221256" cy="282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7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5B4BB-4537-4994-A3F9-28769FE1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Start-of-Semester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9EB64-0B18-433A-B1AC-4F48CF0AB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Q: How is the semester going?</a:t>
            </a:r>
          </a:p>
          <a:p>
            <a:pPr marL="0" indent="0">
              <a:buNone/>
            </a:pPr>
            <a:r>
              <a:rPr lang="en-US" dirty="0"/>
              <a:t>A: Great</a:t>
            </a:r>
          </a:p>
          <a:p>
            <a:pPr marL="0" indent="0">
              <a:buNone/>
            </a:pPr>
            <a:r>
              <a:rPr lang="en-US" dirty="0"/>
              <a:t>     Good</a:t>
            </a:r>
          </a:p>
          <a:p>
            <a:pPr marL="0" indent="0">
              <a:buNone/>
            </a:pPr>
            <a:r>
              <a:rPr lang="en-US" dirty="0"/>
              <a:t>      OK</a:t>
            </a:r>
          </a:p>
          <a:p>
            <a:pPr marL="0" indent="0">
              <a:buNone/>
            </a:pPr>
            <a:r>
              <a:rPr lang="en-US" dirty="0"/>
              <a:t>       Not that good</a:t>
            </a:r>
          </a:p>
          <a:p>
            <a:pPr marL="0" indent="0">
              <a:buNone/>
            </a:pPr>
            <a:r>
              <a:rPr lang="en-US" dirty="0"/>
              <a:t>        Terrible</a:t>
            </a:r>
          </a:p>
          <a:p>
            <a:pPr marL="0" indent="0">
              <a:buNone/>
            </a:pPr>
            <a:r>
              <a:rPr lang="en-US" dirty="0"/>
              <a:t>(or with emojis)</a:t>
            </a:r>
          </a:p>
        </p:txBody>
      </p:sp>
    </p:spTree>
    <p:extLst>
      <p:ext uri="{BB962C8B-B14F-4D97-AF65-F5344CB8AC3E}">
        <p14:creationId xmlns:p14="http://schemas.microsoft.com/office/powerpoint/2010/main" val="350844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5C9E0-923A-4F8A-A7EA-49616833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Texting for Key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CF63F-8ADD-43EE-B8C9-7CA396F6F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9368"/>
            <a:ext cx="7886700" cy="4084982"/>
          </a:xfrm>
        </p:spPr>
        <p:txBody>
          <a:bodyPr/>
          <a:lstStyle/>
          <a:p>
            <a:r>
              <a:rPr lang="en-US" dirty="0"/>
              <a:t>Course registration</a:t>
            </a:r>
          </a:p>
          <a:p>
            <a:r>
              <a:rPr lang="en-US" dirty="0"/>
              <a:t>Financial aid</a:t>
            </a:r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xmlns="" id="{271C2120-D08A-4420-8867-337B88BEC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066" y="3546499"/>
            <a:ext cx="4055952" cy="202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8632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1408</TotalTime>
  <Words>258</Words>
  <Application>Microsoft Macintosh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PowerPointTemplate-standard</vt:lpstr>
      <vt:lpstr>               Getting Personal: The Best Way to Recruit and Retain Students </vt:lpstr>
      <vt:lpstr>Presenters</vt:lpstr>
      <vt:lpstr>The Coronavirus Pandemic</vt:lpstr>
      <vt:lpstr>Recruiting Students</vt:lpstr>
      <vt:lpstr>Recruiting Remotely,  but Personally</vt:lpstr>
      <vt:lpstr>A Key Point to Remember</vt:lpstr>
      <vt:lpstr>Texting Students</vt:lpstr>
      <vt:lpstr>A Start-of-Semester Check-In</vt:lpstr>
      <vt:lpstr>Texting for Key Tasks</vt:lpstr>
      <vt:lpstr>Other Reasons to Text </vt:lpstr>
      <vt:lpstr>Cal State U – Channel Islands</vt:lpstr>
      <vt:lpstr>Toward the Ultimate Goals</vt:lpstr>
      <vt:lpstr>Q&amp;A</vt:lpstr>
      <vt:lpstr>With Thanks …</vt:lpstr>
    </vt:vector>
  </TitlesOfParts>
  <Company>Microsoft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172</cp:revision>
  <dcterms:created xsi:type="dcterms:W3CDTF">2017-05-09T13:33:13Z</dcterms:created>
  <dcterms:modified xsi:type="dcterms:W3CDTF">2021-02-16T15:22:14Z</dcterms:modified>
</cp:coreProperties>
</file>